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1" r:id="rId2"/>
    <p:sldId id="302" r:id="rId3"/>
    <p:sldId id="310" r:id="rId4"/>
    <p:sldId id="313" r:id="rId5"/>
    <p:sldId id="317" r:id="rId6"/>
    <p:sldId id="314" r:id="rId7"/>
    <p:sldId id="315" r:id="rId8"/>
    <p:sldId id="316" r:id="rId9"/>
    <p:sldId id="318" r:id="rId10"/>
    <p:sldId id="319" r:id="rId11"/>
    <p:sldId id="320" r:id="rId12"/>
    <p:sldId id="269" r:id="rId13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ivid Castro" initials="DC" lastIdx="3" clrIdx="0">
    <p:extLst>
      <p:ext uri="{19B8F6BF-5375-455C-9EA6-DF929625EA0E}">
        <p15:presenceInfo xmlns:p15="http://schemas.microsoft.com/office/powerpoint/2012/main" userId="Deivid Cast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F2929"/>
    <a:srgbClr val="F88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660"/>
  </p:normalViewPr>
  <p:slideViewPr>
    <p:cSldViewPr snapToGrid="0">
      <p:cViewPr>
        <p:scale>
          <a:sx n="50" d="100"/>
          <a:sy n="50" d="100"/>
        </p:scale>
        <p:origin x="142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55C5AFB-6BB5-4F40-9DAC-F5FC79963742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9E4F981-3587-4B7F-8548-22D9797A7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990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B78E9-BA4B-4238-9709-0935C65C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88B35-97AE-4B63-A7EC-DD32FAEE0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F47CC1-9D94-460E-A5B2-063ADE31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B1E59B-C97D-4069-B0CA-717493BF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159750-14CE-4995-9E12-176C0AD9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78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C2A37-F5B4-4BE3-B975-F92EB31E2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97BA62-FDD9-49D9-9C14-580106198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645DCE-4444-4BAD-B2FC-22EE2614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33ACB2-7273-41FA-82C2-A88265CAC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B5E5FC-A5C4-46D8-A714-AD4E5318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37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C65A2-F3EF-4125-AF29-B09E87912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570889-A2DC-47A2-92EC-A644C4128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22C7AE-61B7-4522-B179-8BDF23B900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9E0B2E-F949-4AAB-8C34-94D3EABF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015808-EDF2-4DCC-88EE-3EE98FE0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61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7DDE9-8A72-40E2-9168-3628E3D2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466264-871D-43AB-A9CC-5010D3E42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90C750-D16F-4ED2-A924-A380BF93B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D27FF6-5F73-430E-AE39-750AE4F7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5953CA-BA09-41EF-A7D3-76702A287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FBF70B-5465-4ABE-AC80-429A1762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50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A0662-F404-4FF9-B0B7-DF3466D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73AE40-0ED8-4150-BC6F-031C0A543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3CB7CC8-CACE-43F5-BB64-16A5D48D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E7E05A-B716-464C-9596-1810845F8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327A93-8A4D-47AA-A4F7-389D33FFA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FC033F2-A5B6-40A4-BA7C-31EF38CAC3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A22DC8A-3083-4BE3-AEBE-5299D7A0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C26208F-579F-4B2A-BDB4-A9C983BF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80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DA5CC-6712-4B57-BBA8-0EB5A267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1D7AF2-C3D7-4D64-970B-25C1CB20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ABB98E8-ABD4-4A97-9FD9-05D764E7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E11BE4-DF78-4520-872B-9012F8FF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56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052379-A150-4E1F-8D3E-21347E02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88EEF2-FFD8-4B4B-BD87-31C3D71E5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815909-41C3-426E-B381-442E1BB33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6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82E1D-B301-48BA-90B5-A4D0E66B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EAC965-A3DA-4858-8488-F6A396C8E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3429A9-185D-48D5-911A-B85FD9520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0EA950-B37D-490B-9B62-6BD4F516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1740D1-2EC1-4CFD-94CA-23CD68534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FEAB283-B31C-4602-90B9-FAD9A88CE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5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AC815-6B67-4E77-9C3F-E6BCD49B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59AFBF6-B301-47F3-A7F6-330144139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AA07E61-4F14-4534-A013-0CC7497C2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1BA80F-F74E-4BC9-8119-F26E8D077F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D458AE-EABD-4604-AFC2-D378B0AE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34881B-1EC9-406A-AB1C-3EB561C0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99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00D05-8D0F-478D-9AB0-72F3F2FE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C24BA5-64FE-438D-A470-8B24AA59F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35FB8F-B246-4D37-A809-6FB6230E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040C40-63F6-4240-9780-AE70D229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20A7BF-4F30-459C-AA33-B26483C8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98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52B37-581C-48E2-8510-F95BC22CF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6068C1-A8D2-4D12-8522-E2D7B8FAC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B03668-BC55-467B-B95C-44A361DF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17B763-586D-44C9-A6E4-81C5D1CEECE1}" type="datetimeFigureOut">
              <a:rPr lang="pt-BR" smtClean="0"/>
              <a:t>01/05/2023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51ABD2-CDD4-44F0-9DBF-124FFCEE0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63A308-C3EB-479B-9779-6F9872EA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0958C1-CD17-4308-A67F-9F56551A0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">
              <a:schemeClr val="bg1">
                <a:lumMod val="95000"/>
              </a:schemeClr>
            </a:gs>
            <a:gs pos="83000">
              <a:schemeClr val="tx1">
                <a:lumMod val="50000"/>
                <a:lumOff val="50000"/>
              </a:schemeClr>
            </a:gs>
            <a:gs pos="100000">
              <a:schemeClr val="bg1">
                <a:lumMod val="6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41EE9A3-4295-2826-687E-F8BAD754B2C1}"/>
              </a:ext>
            </a:extLst>
          </p:cNvPr>
          <p:cNvSpPr/>
          <p:nvPr userDrawn="1"/>
        </p:nvSpPr>
        <p:spPr>
          <a:xfrm>
            <a:off x="1198549" y="248478"/>
            <a:ext cx="447372" cy="4373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FCBFDC0-32DD-7E64-1236-81A49E426545}"/>
              </a:ext>
            </a:extLst>
          </p:cNvPr>
          <p:cNvSpPr/>
          <p:nvPr userDrawn="1"/>
        </p:nvSpPr>
        <p:spPr>
          <a:xfrm flipV="1">
            <a:off x="99391" y="6563803"/>
            <a:ext cx="1194683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0FCBCB8-1B37-72D7-43CF-375F4FAFDA41}"/>
              </a:ext>
            </a:extLst>
          </p:cNvPr>
          <p:cNvSpPr/>
          <p:nvPr userDrawn="1"/>
        </p:nvSpPr>
        <p:spPr>
          <a:xfrm>
            <a:off x="1452550" y="467139"/>
            <a:ext cx="447372" cy="437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B442F92-20D9-DD24-976B-EFCDB355251B}"/>
              </a:ext>
            </a:extLst>
          </p:cNvPr>
          <p:cNvSpPr/>
          <p:nvPr userDrawn="1"/>
        </p:nvSpPr>
        <p:spPr>
          <a:xfrm>
            <a:off x="1706551" y="365539"/>
            <a:ext cx="447372" cy="4373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A29FE64-066B-7C8D-02A3-07FE240050BA}"/>
              </a:ext>
            </a:extLst>
          </p:cNvPr>
          <p:cNvSpPr/>
          <p:nvPr userDrawn="1"/>
        </p:nvSpPr>
        <p:spPr>
          <a:xfrm>
            <a:off x="11207330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1DBBA3E-021C-8F91-B4D4-17173EEDA038}"/>
              </a:ext>
            </a:extLst>
          </p:cNvPr>
          <p:cNvSpPr/>
          <p:nvPr userDrawn="1"/>
        </p:nvSpPr>
        <p:spPr>
          <a:xfrm>
            <a:off x="11306813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579F0F7-CA6E-862B-272A-89F530E4327E}"/>
              </a:ext>
            </a:extLst>
          </p:cNvPr>
          <p:cNvSpPr/>
          <p:nvPr userDrawn="1"/>
        </p:nvSpPr>
        <p:spPr>
          <a:xfrm>
            <a:off x="11406296" y="428654"/>
            <a:ext cx="78738" cy="769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74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3.png"/><Relationship Id="rId18" Type="http://schemas.openxmlformats.org/officeDocument/2006/relationships/image" Target="../media/image8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52.png"/><Relationship Id="rId17" Type="http://schemas.openxmlformats.org/officeDocument/2006/relationships/image" Target="../media/image7.png"/><Relationship Id="rId2" Type="http://schemas.openxmlformats.org/officeDocument/2006/relationships/image" Target="../media/image28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51.png"/><Relationship Id="rId5" Type="http://schemas.openxmlformats.org/officeDocument/2006/relationships/image" Target="../media/image31.png"/><Relationship Id="rId15" Type="http://schemas.openxmlformats.org/officeDocument/2006/relationships/image" Target="../media/image5.png"/><Relationship Id="rId10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44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8.png"/><Relationship Id="rId5" Type="http://schemas.openxmlformats.org/officeDocument/2006/relationships/image" Target="../media/image26.png"/><Relationship Id="rId10" Type="http://schemas.openxmlformats.org/officeDocument/2006/relationships/image" Target="../media/image37.png"/><Relationship Id="rId4" Type="http://schemas.openxmlformats.org/officeDocument/2006/relationships/image" Target="../media/image25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7.png"/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12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0" Type="http://schemas.openxmlformats.org/officeDocument/2006/relationships/image" Target="../media/image54.png"/><Relationship Id="rId4" Type="http://schemas.openxmlformats.org/officeDocument/2006/relationships/image" Target="../media/image46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://www.abcdoinvestido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hyperlink" Target="https://commons.wikimedia.org/wiki/File:WhatsApp_logo1.svg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56DBE-652A-4577-BC34-36A251784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09" y="0"/>
            <a:ext cx="10747512" cy="2173357"/>
          </a:xfrm>
        </p:spPr>
        <p:txBody>
          <a:bodyPr>
            <a:normAutofit/>
          </a:bodyPr>
          <a:lstStyle/>
          <a:p>
            <a:b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9A1EDB-4E07-4CEE-A5A0-293C4AED4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86" y="3057968"/>
            <a:ext cx="4651513" cy="2939489"/>
          </a:xfrm>
        </p:spPr>
        <p:txBody>
          <a:bodyPr>
            <a:normAutofit fontScale="92500" lnSpcReduction="10000"/>
          </a:bodyPr>
          <a:lstStyle/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Disciplina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algn="l">
              <a:spcBef>
                <a:spcPts val="0"/>
              </a:spcBef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Público-Alvo: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spcBef>
                <a:spcPts val="0"/>
              </a:spcBef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 do Conhecimento: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pt-BR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pt-BR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pt-BR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Habilidades e Competências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pt-BR" sz="3600" dirty="0"/>
          </a:p>
          <a:p>
            <a:endParaRPr lang="pt-BR" sz="48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12CD600-7303-0F5C-74F0-CFCC6143AF8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000000"/>
                </a:solidFill>
                <a:effectLst/>
                <a:latin typeface="Bahnschrift Condensed" panose="020B0502040204020203" pitchFamily="34" charset="0"/>
              </a:rPr>
              <a:t>Professor Deivid Castro</a:t>
            </a:r>
            <a:endParaRPr lang="pt-BR" sz="16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5061AC0-2F7A-1440-8ACD-9EB8329A2DAF}"/>
              </a:ext>
            </a:extLst>
          </p:cNvPr>
          <p:cNvSpPr/>
          <p:nvPr/>
        </p:nvSpPr>
        <p:spPr>
          <a:xfrm>
            <a:off x="2067339" y="3015937"/>
            <a:ext cx="2835965" cy="54084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dirty="0">
                <a:solidFill>
                  <a:schemeClr val="tx1"/>
                </a:solidFill>
              </a:rPr>
              <a:t>Matemática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734C3C8-4EBB-EAB9-EF41-9EA49FA28D2B}"/>
              </a:ext>
            </a:extLst>
          </p:cNvPr>
          <p:cNvSpPr/>
          <p:nvPr/>
        </p:nvSpPr>
        <p:spPr>
          <a:xfrm>
            <a:off x="2474842" y="3619334"/>
            <a:ext cx="4465986" cy="54084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dirty="0">
                <a:solidFill>
                  <a:schemeClr val="tx1"/>
                </a:solidFill>
              </a:rPr>
              <a:t>Alunos Ensino Médio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DBE3709-18BE-836D-819B-614CBD14C8EA}"/>
              </a:ext>
            </a:extLst>
          </p:cNvPr>
          <p:cNvSpPr/>
          <p:nvPr/>
        </p:nvSpPr>
        <p:spPr>
          <a:xfrm>
            <a:off x="4220817" y="4261453"/>
            <a:ext cx="3443299" cy="84400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dirty="0">
                <a:solidFill>
                  <a:schemeClr val="tx1"/>
                </a:solidFill>
              </a:rPr>
              <a:t>Potenciação e Radiciação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8189989-BBBE-4AE8-2E8E-E969F168768E}"/>
              </a:ext>
            </a:extLst>
          </p:cNvPr>
          <p:cNvSpPr/>
          <p:nvPr/>
        </p:nvSpPr>
        <p:spPr>
          <a:xfrm>
            <a:off x="4668077" y="5183014"/>
            <a:ext cx="7523923" cy="133643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solidFill>
                  <a:schemeClr val="tx1"/>
                </a:solidFill>
              </a:rPr>
              <a:t>Desenvolver as habilidades nas operações com potenciação e radiciação, aplicação de exercícios.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DEE2BB3-3666-8F11-AFD9-9EBB6FE6E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/>
        </p:blipFill>
        <p:spPr>
          <a:xfrm>
            <a:off x="2878703" y="198838"/>
            <a:ext cx="5745480" cy="252057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A3A4C84-2B04-0F35-4B83-51A47BEAF2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1" t="7166" r="14121" b="79344"/>
          <a:stretch/>
        </p:blipFill>
        <p:spPr>
          <a:xfrm>
            <a:off x="7818781" y="198838"/>
            <a:ext cx="805402" cy="51683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F2CCEDA-98EC-7772-01EE-92C567CDC9AC}"/>
              </a:ext>
            </a:extLst>
          </p:cNvPr>
          <p:cNvSpPr txBox="1"/>
          <p:nvPr/>
        </p:nvSpPr>
        <p:spPr>
          <a:xfrm>
            <a:off x="149086" y="5674291"/>
            <a:ext cx="320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02/05/2023 3ª ANO MÉDIO</a:t>
            </a:r>
          </a:p>
          <a:p>
            <a:r>
              <a:rPr lang="pt-BR" dirty="0"/>
              <a:t>PÁGINA 388</a:t>
            </a:r>
          </a:p>
        </p:txBody>
      </p:sp>
    </p:spTree>
    <p:extLst>
      <p:ext uri="{BB962C8B-B14F-4D97-AF65-F5344CB8AC3E}">
        <p14:creationId xmlns:p14="http://schemas.microsoft.com/office/powerpoint/2010/main" val="2724729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E3BC665-65BF-D55B-DEDC-86E3CD811CB7}"/>
              </a:ext>
            </a:extLst>
          </p:cNvPr>
          <p:cNvSpPr txBox="1"/>
          <p:nvPr/>
        </p:nvSpPr>
        <p:spPr>
          <a:xfrm>
            <a:off x="3843130" y="0"/>
            <a:ext cx="32865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rgbClr val="C00000"/>
                </a:solidFill>
              </a:rPr>
              <a:t>Exercícios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530B1B-5B8C-CB7D-E3AB-CEC0AB63AF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4" t="11865" r="37421" b="4831"/>
          <a:stretch/>
        </p:blipFill>
        <p:spPr>
          <a:xfrm rot="5400000">
            <a:off x="1954689" y="-815014"/>
            <a:ext cx="5420143" cy="871993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57421C-0F23-DAA3-8006-B35DDBFAC437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000000"/>
                </a:solidFill>
                <a:effectLst/>
                <a:latin typeface="Bahnschrift Condensed" panose="020B0502040204020203" pitchFamily="34" charset="0"/>
              </a:rPr>
              <a:t>Professor Deivid Castro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99145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5B5FBF50-2008-9777-9C68-2FD352482D79}"/>
              </a:ext>
            </a:extLst>
          </p:cNvPr>
          <p:cNvSpPr/>
          <p:nvPr/>
        </p:nvSpPr>
        <p:spPr>
          <a:xfrm>
            <a:off x="5955974" y="2058633"/>
            <a:ext cx="961776" cy="1015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EA1772DD-CCAE-DEF5-5F01-C167BA49FBDC}"/>
                  </a:ext>
                </a:extLst>
              </p:cNvPr>
              <p:cNvSpPr txBox="1"/>
              <p:nvPr/>
            </p:nvSpPr>
            <p:spPr>
              <a:xfrm>
                <a:off x="-5823284" y="2818619"/>
                <a:ext cx="1621213" cy="15412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8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pt-BR" sz="8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EA1772DD-CCAE-DEF5-5F01-C167BA49F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23284" y="2818619"/>
                <a:ext cx="1621213" cy="15412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855FA8F-AAAF-DA49-F257-EED88A996710}"/>
                  </a:ext>
                </a:extLst>
              </p:cNvPr>
              <p:cNvSpPr txBox="1"/>
              <p:nvPr/>
            </p:nvSpPr>
            <p:spPr>
              <a:xfrm>
                <a:off x="-2893960" y="-2154832"/>
                <a:ext cx="1621213" cy="15136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8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8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855FA8F-AAAF-DA49-F257-EED88A996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93960" y="-2154832"/>
                <a:ext cx="1621213" cy="15136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42B8C96B-AD55-B303-2720-F2FE969BDE59}"/>
              </a:ext>
            </a:extLst>
          </p:cNvPr>
          <p:cNvSpPr txBox="1"/>
          <p:nvPr/>
        </p:nvSpPr>
        <p:spPr>
          <a:xfrm>
            <a:off x="-2893960" y="5473713"/>
            <a:ext cx="1089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dirty="0"/>
              <a:t>x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35CFAD0-294A-A78E-0A33-D503E4E77964}"/>
              </a:ext>
            </a:extLst>
          </p:cNvPr>
          <p:cNvSpPr txBox="1"/>
          <p:nvPr/>
        </p:nvSpPr>
        <p:spPr>
          <a:xfrm>
            <a:off x="6096000" y="7659225"/>
            <a:ext cx="10362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170A2482-0A0C-2021-E0F7-B4AFF2DAA116}"/>
                  </a:ext>
                </a:extLst>
              </p:cNvPr>
              <p:cNvSpPr txBox="1"/>
              <p:nvPr/>
            </p:nvSpPr>
            <p:spPr>
              <a:xfrm>
                <a:off x="12485407" y="-2636406"/>
                <a:ext cx="1837491" cy="12384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7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72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pt-BR" sz="7200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170A2482-0A0C-2021-E0F7-B4AFF2DAA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5407" y="-2636406"/>
                <a:ext cx="1837491" cy="12384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FC4746B6-44FF-29D9-629A-3940BB205ED4}"/>
                  </a:ext>
                </a:extLst>
              </p:cNvPr>
              <p:cNvSpPr txBox="1"/>
              <p:nvPr/>
            </p:nvSpPr>
            <p:spPr>
              <a:xfrm>
                <a:off x="-5003216" y="-129017"/>
                <a:ext cx="1744195" cy="15136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8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pt-BR" sz="880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pt-BR" sz="8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8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FC4746B6-44FF-29D9-629A-3940BB205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03216" y="-129017"/>
                <a:ext cx="1744195" cy="15136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aixaDeTexto 21">
            <a:extLst>
              <a:ext uri="{FF2B5EF4-FFF2-40B4-BE49-F238E27FC236}">
                <a16:creationId xmlns:a16="http://schemas.microsoft.com/office/drawing/2014/main" id="{3BCCAE4A-84D3-91AB-A5CD-8F47CC27CE9B}"/>
              </a:ext>
            </a:extLst>
          </p:cNvPr>
          <p:cNvSpPr txBox="1"/>
          <p:nvPr/>
        </p:nvSpPr>
        <p:spPr>
          <a:xfrm>
            <a:off x="-2840850" y="2765728"/>
            <a:ext cx="1089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dirty="0"/>
              <a:t>x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A9D1C5D-F653-38FD-763A-84C4314BBE90}"/>
              </a:ext>
            </a:extLst>
          </p:cNvPr>
          <p:cNvSpPr txBox="1"/>
          <p:nvPr/>
        </p:nvSpPr>
        <p:spPr>
          <a:xfrm>
            <a:off x="-2840850" y="8041156"/>
            <a:ext cx="10362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3D5FCA10-CA13-ABE8-9E71-64B03AC659EE}"/>
                  </a:ext>
                </a:extLst>
              </p:cNvPr>
              <p:cNvSpPr txBox="1"/>
              <p:nvPr/>
            </p:nvSpPr>
            <p:spPr>
              <a:xfrm>
                <a:off x="4734232" y="-2576248"/>
                <a:ext cx="1744195" cy="15136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8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pt-BR" sz="880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pt-BR" sz="8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pt-BR" sz="8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3D5FCA10-CA13-ABE8-9E71-64B03AC65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232" y="-2576248"/>
                <a:ext cx="1744195" cy="15136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E18BB933-6FD1-9BC4-9F1B-141CBFE5ED04}"/>
                  </a:ext>
                </a:extLst>
              </p:cNvPr>
              <p:cNvSpPr txBox="1"/>
              <p:nvPr/>
            </p:nvSpPr>
            <p:spPr>
              <a:xfrm>
                <a:off x="8384490" y="8191849"/>
                <a:ext cx="2369367" cy="15136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8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pt-BR" sz="880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pt-BR" sz="88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</m:oMath>
                  </m:oMathPara>
                </a14:m>
                <a:endParaRPr lang="pt-BR" sz="8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E18BB933-6FD1-9BC4-9F1B-141CBFE5E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490" y="8191849"/>
                <a:ext cx="2369367" cy="15136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aixaDeTexto 27">
            <a:extLst>
              <a:ext uri="{FF2B5EF4-FFF2-40B4-BE49-F238E27FC236}">
                <a16:creationId xmlns:a16="http://schemas.microsoft.com/office/drawing/2014/main" id="{375D3A33-AA9C-DF55-8540-184AA5F87929}"/>
              </a:ext>
            </a:extLst>
          </p:cNvPr>
          <p:cNvSpPr txBox="1"/>
          <p:nvPr/>
        </p:nvSpPr>
        <p:spPr>
          <a:xfrm>
            <a:off x="14714651" y="2818619"/>
            <a:ext cx="572273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8800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CE6EF62-D286-69F0-CEA6-AFB1A152BFBA}"/>
                  </a:ext>
                </a:extLst>
              </p:cNvPr>
              <p:cNvSpPr txBox="1"/>
              <p:nvPr/>
            </p:nvSpPr>
            <p:spPr>
              <a:xfrm>
                <a:off x="-7179174" y="4719178"/>
                <a:ext cx="4227247" cy="283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8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8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  <m:rad>
                            <m:radPr>
                              <m:degHide m:val="on"/>
                              <m:ctrlPr>
                                <a:rPr lang="pt-BR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8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</m:num>
                        <m:den>
                          <m:r>
                            <a:rPr lang="pt-BR" sz="8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pt-BR" sz="8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8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pt-BR" sz="8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CE6EF62-D286-69F0-CEA6-AFB1A152B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179174" y="4719178"/>
                <a:ext cx="4227247" cy="28325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40D31AB-9139-B7C8-F844-DB52F979EC90}"/>
                  </a:ext>
                </a:extLst>
              </p:cNvPr>
              <p:cNvSpPr txBox="1"/>
              <p:nvPr/>
            </p:nvSpPr>
            <p:spPr>
              <a:xfrm>
                <a:off x="14563671" y="-1777309"/>
                <a:ext cx="3949598" cy="33658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7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6</m:t>
                      </m:r>
                      <m:rad>
                        <m:radPr>
                          <m:degHide m:val="on"/>
                          <m:ctrlPr>
                            <a:rPr lang="pt-BR" sz="7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BR" sz="7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7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pt-BR" sz="7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  <m:r>
                        <a:rPr lang="pt-BR" sz="7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7200" dirty="0"/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40D31AB-9139-B7C8-F844-DB52F979E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3671" y="-1777309"/>
                <a:ext cx="3949598" cy="336585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2B3D3E95-3ECF-81C5-C4C8-031C40D09F5C}"/>
                  </a:ext>
                </a:extLst>
              </p:cNvPr>
              <p:cNvSpPr txBox="1"/>
              <p:nvPr/>
            </p:nvSpPr>
            <p:spPr>
              <a:xfrm>
                <a:off x="15000787" y="7238948"/>
                <a:ext cx="1818571" cy="14639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8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</m:oMath>
                  </m:oMathPara>
                </a14:m>
                <a:endParaRPr lang="pt-BR" sz="8000" dirty="0"/>
              </a:p>
            </p:txBody>
          </p:sp>
        </mc:Choice>
        <mc:Fallback xmlns="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2B3D3E95-3ECF-81C5-C4C8-031C40D09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0787" y="7238948"/>
                <a:ext cx="1818571" cy="14639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CFEAC19-DB62-319B-9DA0-878C020EBF72}"/>
                  </a:ext>
                </a:extLst>
              </p:cNvPr>
              <p:cNvSpPr txBox="1"/>
              <p:nvPr/>
            </p:nvSpPr>
            <p:spPr>
              <a:xfrm>
                <a:off x="-113993" y="-4710123"/>
                <a:ext cx="3922036" cy="17179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8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pt-BR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80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BR" sz="8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8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CFEAC19-DB62-319B-9DA0-878C020EB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3993" y="-4710123"/>
                <a:ext cx="3922036" cy="171790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92C5EAD-7344-176D-386C-5F1D4BED35FF}"/>
                  </a:ext>
                </a:extLst>
              </p:cNvPr>
              <p:cNvSpPr txBox="1"/>
              <p:nvPr/>
            </p:nvSpPr>
            <p:spPr>
              <a:xfrm>
                <a:off x="8543686" y="-3666248"/>
                <a:ext cx="2542672" cy="1631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8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BR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8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BR" sz="8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pt-BR" sz="80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92C5EAD-7344-176D-386C-5F1D4BED3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686" y="-3666248"/>
                <a:ext cx="2542672" cy="163160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A2FADA2-6C26-72EE-7E15-968ED8A64DFB}"/>
                  </a:ext>
                </a:extLst>
              </p:cNvPr>
              <p:cNvSpPr txBox="1"/>
              <p:nvPr/>
            </p:nvSpPr>
            <p:spPr>
              <a:xfrm>
                <a:off x="342568" y="1780764"/>
                <a:ext cx="5412572" cy="14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</m:t>
                    </m:r>
                    <m:d>
                      <m:dPr>
                        <m:ctrlPr>
                          <a:rPr lang="pt-BR" sz="8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8000">
                            <a:latin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r>
                  <a:rPr lang="pt-BR" sz="8000" dirty="0">
                    <a:solidFill>
                      <a:schemeClr val="tx1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A2FADA2-6C26-72EE-7E15-968ED8A6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68" y="1780764"/>
                <a:ext cx="5412572" cy="1449692"/>
              </a:xfrm>
              <a:prstGeom prst="rect">
                <a:avLst/>
              </a:prstGeom>
              <a:blipFill>
                <a:blip r:embed="rId13"/>
                <a:stretch>
                  <a:fillRect t="-10084" r="-10360" b="-37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FE10A23-7B75-450D-473D-E64BDEA4C242}"/>
                  </a:ext>
                </a:extLst>
              </p:cNvPr>
              <p:cNvSpPr txBox="1"/>
              <p:nvPr/>
            </p:nvSpPr>
            <p:spPr>
              <a:xfrm>
                <a:off x="6973270" y="1780764"/>
                <a:ext cx="4056880" cy="13760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pt-BR" sz="80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pt-BR" sz="8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8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FE10A23-7B75-450D-473D-E64BDEA4C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270" y="1780764"/>
                <a:ext cx="4056880" cy="13760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DE3D226F-D9C3-6F3D-0D38-86F613086EA9}"/>
              </a:ext>
            </a:extLst>
          </p:cNvPr>
          <p:cNvSpPr/>
          <p:nvPr/>
        </p:nvSpPr>
        <p:spPr>
          <a:xfrm>
            <a:off x="5955974" y="3487334"/>
            <a:ext cx="961776" cy="1015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FA55CAE-3B70-D718-6D3D-002191CA1E0A}"/>
                  </a:ext>
                </a:extLst>
              </p:cNvPr>
              <p:cNvSpPr txBox="1"/>
              <p:nvPr/>
            </p:nvSpPr>
            <p:spPr>
              <a:xfrm>
                <a:off x="342568" y="3209465"/>
                <a:ext cx="5412572" cy="14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</m:t>
                    </m:r>
                    <m:d>
                      <m:dPr>
                        <m:ctrlPr>
                          <a:rPr lang="pt-BR" sz="8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8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pt-BR" sz="800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r>
                  <a:rPr lang="pt-BR" sz="8000" dirty="0">
                    <a:solidFill>
                      <a:schemeClr val="tx1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FA55CAE-3B70-D718-6D3D-002191CA1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68" y="3209465"/>
                <a:ext cx="5412572" cy="1449692"/>
              </a:xfrm>
              <a:prstGeom prst="rect">
                <a:avLst/>
              </a:prstGeom>
              <a:blipFill>
                <a:blip r:embed="rId15"/>
                <a:stretch>
                  <a:fillRect t="-10084" r="-10360" b="-37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3935EDD-C189-3E5D-4DA6-298879539B4A}"/>
                  </a:ext>
                </a:extLst>
              </p:cNvPr>
              <p:cNvSpPr txBox="1"/>
              <p:nvPr/>
            </p:nvSpPr>
            <p:spPr>
              <a:xfrm>
                <a:off x="6973270" y="3209465"/>
                <a:ext cx="4056880" cy="13760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80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pt-BR" sz="8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8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3935EDD-C189-3E5D-4DA6-298879539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270" y="3209465"/>
                <a:ext cx="4056880" cy="137608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45318BF7-8A74-497B-08BA-C5EF8E8923A5}"/>
              </a:ext>
            </a:extLst>
          </p:cNvPr>
          <p:cNvSpPr/>
          <p:nvPr/>
        </p:nvSpPr>
        <p:spPr>
          <a:xfrm>
            <a:off x="4203866" y="4812004"/>
            <a:ext cx="961776" cy="1015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4F8D7F33-2458-FCC1-2595-2B30A2A459E1}"/>
                  </a:ext>
                </a:extLst>
              </p:cNvPr>
              <p:cNvSpPr txBox="1"/>
              <p:nvPr/>
            </p:nvSpPr>
            <p:spPr>
              <a:xfrm>
                <a:off x="342568" y="4530823"/>
                <a:ext cx="3622851" cy="14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</m:t>
                    </m:r>
                    <m:d>
                      <m:dPr>
                        <m:ctrlPr>
                          <a:rPr lang="pt-BR" sz="8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pt-BR" sz="8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r>
                  <a:rPr lang="pt-BR" sz="8000" dirty="0">
                    <a:solidFill>
                      <a:schemeClr val="tx1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4F8D7F33-2458-FCC1-2595-2B30A2A45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68" y="4530823"/>
                <a:ext cx="3622851" cy="1449692"/>
              </a:xfrm>
              <a:prstGeom prst="rect">
                <a:avLst/>
              </a:prstGeom>
              <a:blipFill>
                <a:blip r:embed="rId17"/>
                <a:stretch>
                  <a:fillRect t="-10084" r="-15993" b="-37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6554EC62-4B94-3921-DAF5-53D93263A57F}"/>
                  </a:ext>
                </a:extLst>
              </p:cNvPr>
              <p:cNvSpPr txBox="1"/>
              <p:nvPr/>
            </p:nvSpPr>
            <p:spPr>
              <a:xfrm>
                <a:off x="5250192" y="4502997"/>
                <a:ext cx="2267159" cy="13760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pt-BR" sz="8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8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6554EC62-4B94-3921-DAF5-53D93263A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192" y="4502997"/>
                <a:ext cx="2267159" cy="137608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tângulo 26">
            <a:extLst>
              <a:ext uri="{FF2B5EF4-FFF2-40B4-BE49-F238E27FC236}">
                <a16:creationId xmlns:a16="http://schemas.microsoft.com/office/drawing/2014/main" id="{1B1FDC63-A8E5-3F10-7E17-ACDFD1B696AE}"/>
              </a:ext>
            </a:extLst>
          </p:cNvPr>
          <p:cNvSpPr/>
          <p:nvPr/>
        </p:nvSpPr>
        <p:spPr>
          <a:xfrm>
            <a:off x="6917751" y="1915932"/>
            <a:ext cx="3986812" cy="11553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05F4FC8-836A-7E7B-03CE-67DB49E10A02}"/>
              </a:ext>
            </a:extLst>
          </p:cNvPr>
          <p:cNvSpPr/>
          <p:nvPr/>
        </p:nvSpPr>
        <p:spPr>
          <a:xfrm>
            <a:off x="7092200" y="3310033"/>
            <a:ext cx="3812362" cy="11929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978E24D3-7E65-0E9D-226F-B5EAA75E9B5D}"/>
              </a:ext>
            </a:extLst>
          </p:cNvPr>
          <p:cNvSpPr/>
          <p:nvPr/>
        </p:nvSpPr>
        <p:spPr>
          <a:xfrm>
            <a:off x="5250192" y="4634703"/>
            <a:ext cx="2267159" cy="11929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7258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  <p:bldP spid="4" grpId="0"/>
      <p:bldP spid="10" grpId="0" animBg="1"/>
      <p:bldP spid="11" grpId="0"/>
      <p:bldP spid="13" grpId="0"/>
      <p:bldP spid="14" grpId="0" animBg="1"/>
      <p:bldP spid="15" grpId="0"/>
      <p:bldP spid="21" grpId="0"/>
      <p:bldP spid="27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5B5FBF50-2008-9777-9C68-2FD352482D79}"/>
              </a:ext>
            </a:extLst>
          </p:cNvPr>
          <p:cNvSpPr/>
          <p:nvPr/>
        </p:nvSpPr>
        <p:spPr>
          <a:xfrm>
            <a:off x="8036605" y="-4865678"/>
            <a:ext cx="961776" cy="1015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A2FADA2-6C26-72EE-7E15-968ED8A64DFB}"/>
                  </a:ext>
                </a:extLst>
              </p:cNvPr>
              <p:cNvSpPr txBox="1"/>
              <p:nvPr/>
            </p:nvSpPr>
            <p:spPr>
              <a:xfrm>
                <a:off x="-107435" y="-3850015"/>
                <a:ext cx="5412572" cy="14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</m:t>
                    </m:r>
                    <m:d>
                      <m:dPr>
                        <m:ctrlPr>
                          <a:rPr lang="pt-BR" sz="8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8000">
                            <a:latin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r>
                  <a:rPr lang="pt-BR" sz="8000" dirty="0">
                    <a:solidFill>
                      <a:schemeClr val="tx1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A2FADA2-6C26-72EE-7E15-968ED8A6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7435" y="-3850015"/>
                <a:ext cx="5412572" cy="1449692"/>
              </a:xfrm>
              <a:prstGeom prst="rect">
                <a:avLst/>
              </a:prstGeom>
              <a:blipFill>
                <a:blip r:embed="rId2"/>
                <a:stretch>
                  <a:fillRect t="-10084" r="-10360" b="-37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FE10A23-7B75-450D-473D-E64BDEA4C242}"/>
                  </a:ext>
                </a:extLst>
              </p:cNvPr>
              <p:cNvSpPr txBox="1"/>
              <p:nvPr/>
            </p:nvSpPr>
            <p:spPr>
              <a:xfrm>
                <a:off x="3460471" y="421339"/>
                <a:ext cx="4056880" cy="13760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pt-BR" sz="80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pt-BR" sz="8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8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FE10A23-7B75-450D-473D-E64BDEA4C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471" y="421339"/>
                <a:ext cx="4056880" cy="13760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DE3D226F-D9C3-6F3D-0D38-86F613086EA9}"/>
              </a:ext>
            </a:extLst>
          </p:cNvPr>
          <p:cNvSpPr/>
          <p:nvPr/>
        </p:nvSpPr>
        <p:spPr>
          <a:xfrm>
            <a:off x="15148100" y="1740921"/>
            <a:ext cx="961776" cy="1015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FA55CAE-3B70-D718-6D3D-002191CA1E0A}"/>
                  </a:ext>
                </a:extLst>
              </p:cNvPr>
              <p:cNvSpPr txBox="1"/>
              <p:nvPr/>
            </p:nvSpPr>
            <p:spPr>
              <a:xfrm>
                <a:off x="476977" y="9080875"/>
                <a:ext cx="5412572" cy="14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</m:t>
                    </m:r>
                    <m:d>
                      <m:dPr>
                        <m:ctrlPr>
                          <a:rPr lang="pt-BR" sz="8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8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pt-BR" sz="800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r>
                  <a:rPr lang="pt-BR" sz="8000" dirty="0">
                    <a:solidFill>
                      <a:schemeClr val="tx1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FA55CAE-3B70-D718-6D3D-002191CA1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77" y="9080875"/>
                <a:ext cx="5412572" cy="1449692"/>
              </a:xfrm>
              <a:prstGeom prst="rect">
                <a:avLst/>
              </a:prstGeom>
              <a:blipFill>
                <a:blip r:embed="rId4"/>
                <a:stretch>
                  <a:fillRect t="-10549" r="-10360" b="-375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3935EDD-C189-3E5D-4DA6-298879539B4A}"/>
                  </a:ext>
                </a:extLst>
              </p:cNvPr>
              <p:cNvSpPr txBox="1"/>
              <p:nvPr/>
            </p:nvSpPr>
            <p:spPr>
              <a:xfrm>
                <a:off x="3460471" y="1740921"/>
                <a:ext cx="4056880" cy="13760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80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pt-BR" sz="8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8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3935EDD-C189-3E5D-4DA6-298879539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471" y="1740921"/>
                <a:ext cx="4056880" cy="1376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45318BF7-8A74-497B-08BA-C5EF8E8923A5}"/>
              </a:ext>
            </a:extLst>
          </p:cNvPr>
          <p:cNvSpPr/>
          <p:nvPr/>
        </p:nvSpPr>
        <p:spPr>
          <a:xfrm>
            <a:off x="-3833228" y="5371247"/>
            <a:ext cx="961776" cy="1015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4F8D7F33-2458-FCC1-2595-2B30A2A459E1}"/>
                  </a:ext>
                </a:extLst>
              </p:cNvPr>
              <p:cNvSpPr txBox="1"/>
              <p:nvPr/>
            </p:nvSpPr>
            <p:spPr>
              <a:xfrm>
                <a:off x="9871578" y="-4561314"/>
                <a:ext cx="3622851" cy="14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</m:t>
                    </m:r>
                    <m:d>
                      <m:dPr>
                        <m:ctrlPr>
                          <a:rPr lang="pt-BR" sz="8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pt-BR" sz="8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</m:oMath>
                </a14:m>
                <a:r>
                  <a:rPr lang="pt-BR" sz="8000" dirty="0">
                    <a:solidFill>
                      <a:schemeClr val="tx1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4F8D7F33-2458-FCC1-2595-2B30A2A45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1578" y="-4561314"/>
                <a:ext cx="3622851" cy="1449692"/>
              </a:xfrm>
              <a:prstGeom prst="rect">
                <a:avLst/>
              </a:prstGeom>
              <a:blipFill>
                <a:blip r:embed="rId6"/>
                <a:stretch>
                  <a:fillRect t="-10504" r="-15798" b="-369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6554EC62-4B94-3921-DAF5-53D93263A57F}"/>
                  </a:ext>
                </a:extLst>
              </p:cNvPr>
              <p:cNvSpPr txBox="1"/>
              <p:nvPr/>
            </p:nvSpPr>
            <p:spPr>
              <a:xfrm>
                <a:off x="5250192" y="3209465"/>
                <a:ext cx="2267159" cy="13760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pt-BR" sz="8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8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8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6554EC62-4B94-3921-DAF5-53D93263A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192" y="3209465"/>
                <a:ext cx="2267159" cy="1376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tângulo 26">
            <a:extLst>
              <a:ext uri="{FF2B5EF4-FFF2-40B4-BE49-F238E27FC236}">
                <a16:creationId xmlns:a16="http://schemas.microsoft.com/office/drawing/2014/main" id="{1B1FDC63-A8E5-3F10-7E17-ACDFD1B696AE}"/>
              </a:ext>
            </a:extLst>
          </p:cNvPr>
          <p:cNvSpPr/>
          <p:nvPr/>
        </p:nvSpPr>
        <p:spPr>
          <a:xfrm>
            <a:off x="8894129" y="-1981473"/>
            <a:ext cx="3986812" cy="11553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05F4FC8-836A-7E7B-03CE-67DB49E10A02}"/>
              </a:ext>
            </a:extLst>
          </p:cNvPr>
          <p:cNvSpPr/>
          <p:nvPr/>
        </p:nvSpPr>
        <p:spPr>
          <a:xfrm>
            <a:off x="13494429" y="3989065"/>
            <a:ext cx="3812362" cy="11929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978E24D3-7E65-0E9D-226F-B5EAA75E9B5D}"/>
              </a:ext>
            </a:extLst>
          </p:cNvPr>
          <p:cNvSpPr/>
          <p:nvPr/>
        </p:nvSpPr>
        <p:spPr>
          <a:xfrm>
            <a:off x="12880941" y="9724045"/>
            <a:ext cx="2267159" cy="11929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049A03A-2983-2427-8DA8-02BFC8446DBE}"/>
              </a:ext>
            </a:extLst>
          </p:cNvPr>
          <p:cNvCxnSpPr/>
          <p:nvPr/>
        </p:nvCxnSpPr>
        <p:spPr>
          <a:xfrm>
            <a:off x="2598851" y="4585547"/>
            <a:ext cx="572700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Cruz 31">
            <a:extLst>
              <a:ext uri="{FF2B5EF4-FFF2-40B4-BE49-F238E27FC236}">
                <a16:creationId xmlns:a16="http://schemas.microsoft.com/office/drawing/2014/main" id="{4ECF46F4-949B-7764-AF3A-300FA838C8D3}"/>
              </a:ext>
            </a:extLst>
          </p:cNvPr>
          <p:cNvSpPr/>
          <p:nvPr/>
        </p:nvSpPr>
        <p:spPr>
          <a:xfrm>
            <a:off x="2047594" y="3393714"/>
            <a:ext cx="1251285" cy="1007585"/>
          </a:xfrm>
          <a:prstGeom prst="plus">
            <a:avLst>
              <a:gd name="adj" fmla="val 4251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E63700C6-F4A9-6F2B-169A-D135ED35C427}"/>
                  </a:ext>
                </a:extLst>
              </p:cNvPr>
              <p:cNvSpPr txBox="1"/>
              <p:nvPr/>
            </p:nvSpPr>
            <p:spPr>
              <a:xfrm>
                <a:off x="4839916" y="4619083"/>
                <a:ext cx="2834622" cy="13760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BR" sz="8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pt-BR" sz="8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80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8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8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E63700C6-F4A9-6F2B-169A-D135ED35C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16" y="4619083"/>
                <a:ext cx="2834622" cy="13760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205D54D3-2B96-A1D8-D298-177D11981159}"/>
                  </a:ext>
                </a:extLst>
              </p:cNvPr>
              <p:cNvSpPr txBox="1"/>
              <p:nvPr/>
            </p:nvSpPr>
            <p:spPr>
              <a:xfrm>
                <a:off x="2673236" y="4713048"/>
                <a:ext cx="2361609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8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BR" sz="8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8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pt-BR" sz="8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205D54D3-2B96-A1D8-D298-177D11981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236" y="4713048"/>
                <a:ext cx="2361609" cy="123110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890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5305F1A-BB53-D873-A6D3-4A9A8C89FDFC}"/>
              </a:ext>
            </a:extLst>
          </p:cNvPr>
          <p:cNvSpPr txBox="1"/>
          <p:nvPr/>
        </p:nvSpPr>
        <p:spPr>
          <a:xfrm>
            <a:off x="10243930" y="6519446"/>
            <a:ext cx="251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000000"/>
                </a:solidFill>
                <a:effectLst/>
                <a:latin typeface="Bahnschrift Condensed" panose="020B0502040204020203" pitchFamily="34" charset="0"/>
              </a:rPr>
              <a:t>Professor Deivid Castro</a:t>
            </a:r>
            <a:endParaRPr lang="pt-BR" sz="16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D085C9E-A532-9508-BD50-41FA313DD9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" t="16842" b="38573"/>
          <a:stretch/>
        </p:blipFill>
        <p:spPr>
          <a:xfrm>
            <a:off x="2261936" y="474325"/>
            <a:ext cx="7140617" cy="590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50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/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pt-BR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8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B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pt-BR" sz="8000" dirty="0"/>
                  <a:t>=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blipFill>
                <a:blip r:embed="rId2"/>
                <a:stretch>
                  <a:fillRect r="-13393" b="-105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/>
              <p:nvPr/>
            </p:nvSpPr>
            <p:spPr>
              <a:xfrm>
                <a:off x="2614863" y="1220808"/>
                <a:ext cx="2727158" cy="2422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6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863" y="1220808"/>
                <a:ext cx="2727158" cy="2422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62BD918-ECE3-78E3-DF63-0E7AA7383F58}"/>
              </a:ext>
            </a:extLst>
          </p:cNvPr>
          <p:cNvSpPr txBox="1"/>
          <p:nvPr/>
        </p:nvSpPr>
        <p:spPr>
          <a:xfrm>
            <a:off x="5205663" y="2016378"/>
            <a:ext cx="601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/>
              <p:nvPr/>
            </p:nvSpPr>
            <p:spPr>
              <a:xfrm>
                <a:off x="5702968" y="1220807"/>
                <a:ext cx="2727158" cy="2422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968" y="1220807"/>
                <a:ext cx="2727158" cy="24221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34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/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8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B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pt-BR" sz="8000" dirty="0"/>
                  <a:t>=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blipFill>
                <a:blip r:embed="rId2"/>
                <a:stretch>
                  <a:fillRect r="-13393" b="-105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/>
              <p:nvPr/>
            </p:nvSpPr>
            <p:spPr>
              <a:xfrm>
                <a:off x="2614863" y="1220808"/>
                <a:ext cx="3192860" cy="25419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6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pt-BR" sz="6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863" y="1220808"/>
                <a:ext cx="3192860" cy="2541978"/>
              </a:xfrm>
              <a:prstGeom prst="rect">
                <a:avLst/>
              </a:prstGeom>
              <a:blipFill>
                <a:blip r:embed="rId3"/>
                <a:stretch>
                  <a:fillRect r="-20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62BD918-ECE3-78E3-DF63-0E7AA7383F58}"/>
              </a:ext>
            </a:extLst>
          </p:cNvPr>
          <p:cNvSpPr txBox="1"/>
          <p:nvPr/>
        </p:nvSpPr>
        <p:spPr>
          <a:xfrm>
            <a:off x="6218830" y="2016376"/>
            <a:ext cx="601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/>
              <p:nvPr/>
            </p:nvSpPr>
            <p:spPr>
              <a:xfrm>
                <a:off x="6985856" y="1220806"/>
                <a:ext cx="3290907" cy="25419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856" y="1220806"/>
                <a:ext cx="3290907" cy="25419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1749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/>
              <p:nvPr/>
            </p:nvSpPr>
            <p:spPr>
              <a:xfrm>
                <a:off x="-4327357" y="6107732"/>
                <a:ext cx="2727158" cy="2129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8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B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pt-BR" sz="8000" dirty="0"/>
                  <a:t>=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27357" y="6107732"/>
                <a:ext cx="2727158" cy="2129173"/>
              </a:xfrm>
              <a:prstGeom prst="rect">
                <a:avLst/>
              </a:prstGeom>
              <a:blipFill>
                <a:blip r:embed="rId2"/>
                <a:stretch>
                  <a:fillRect r="-13393" b="-108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/>
              <p:nvPr/>
            </p:nvSpPr>
            <p:spPr>
              <a:xfrm>
                <a:off x="318807" y="1190328"/>
                <a:ext cx="3290907" cy="12069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pt-BR" sz="6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pt-BR" sz="6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66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pt-BR" sz="6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pt-BR" sz="6600" dirty="0">
                    <a:solidFill>
                      <a:srgbClr val="C00000"/>
                    </a:solidFill>
                  </a:rPr>
                  <a:t>)</a:t>
                </a: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07" y="1190328"/>
                <a:ext cx="3290907" cy="1206933"/>
              </a:xfrm>
              <a:prstGeom prst="rect">
                <a:avLst/>
              </a:prstGeom>
              <a:blipFill>
                <a:blip r:embed="rId3"/>
                <a:stretch>
                  <a:fillRect t="-8586" r="-11852" b="-383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62BD918-ECE3-78E3-DF63-0E7AA7383F58}"/>
              </a:ext>
            </a:extLst>
          </p:cNvPr>
          <p:cNvSpPr txBox="1"/>
          <p:nvPr/>
        </p:nvSpPr>
        <p:spPr>
          <a:xfrm>
            <a:off x="3609714" y="1660798"/>
            <a:ext cx="601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/>
              <p:nvPr/>
            </p:nvSpPr>
            <p:spPr>
              <a:xfrm>
                <a:off x="4211293" y="1264151"/>
                <a:ext cx="3290907" cy="1227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pt-BR" sz="6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pt-BR" sz="6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66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pt-BR" sz="6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pt-BR" sz="6600" dirty="0">
                    <a:solidFill>
                      <a:srgbClr val="C00000"/>
                    </a:solidFill>
                  </a:rPr>
                  <a:t>)</a:t>
                </a: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293" y="1264151"/>
                <a:ext cx="3290907" cy="1227644"/>
              </a:xfrm>
              <a:prstGeom prst="rect">
                <a:avLst/>
              </a:prstGeom>
              <a:blipFill>
                <a:blip r:embed="rId4"/>
                <a:stretch>
                  <a:fillRect t="-8416" r="-11667" b="-3564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eta: Curva para Baixo 1">
            <a:extLst>
              <a:ext uri="{FF2B5EF4-FFF2-40B4-BE49-F238E27FC236}">
                <a16:creationId xmlns:a16="http://schemas.microsoft.com/office/drawing/2014/main" id="{AE7E8B4C-76B5-6BE8-F06F-FD8F3C38F2EA}"/>
              </a:ext>
            </a:extLst>
          </p:cNvPr>
          <p:cNvSpPr/>
          <p:nvPr/>
        </p:nvSpPr>
        <p:spPr>
          <a:xfrm>
            <a:off x="1263315" y="553453"/>
            <a:ext cx="3862137" cy="636875"/>
          </a:xfrm>
          <a:prstGeom prst="curvedDownArrow">
            <a:avLst>
              <a:gd name="adj1" fmla="val 21281"/>
              <a:gd name="adj2" fmla="val 112686"/>
              <a:gd name="adj3" fmla="val 514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D3BEB1E-8C20-4AC7-914A-C10EF069BF1E}"/>
                  </a:ext>
                </a:extLst>
              </p:cNvPr>
              <p:cNvSpPr txBox="1"/>
              <p:nvPr/>
            </p:nvSpPr>
            <p:spPr>
              <a:xfrm>
                <a:off x="475758" y="3034136"/>
                <a:ext cx="3290907" cy="12069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pt-BR" sz="6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rad>
                      <m:radPr>
                        <m:degHide m:val="on"/>
                        <m:ctrlPr>
                          <a:rPr lang="pt-BR" sz="6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66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BR" sz="6600" dirty="0">
                    <a:solidFill>
                      <a:srgbClr val="C00000"/>
                    </a:solidFill>
                  </a:rPr>
                  <a:t>)</a:t>
                </a:r>
                <a:r>
                  <a:rPr lang="pt-BR" sz="6600" baseline="30000" dirty="0">
                    <a:solidFill>
                      <a:srgbClr val="C00000"/>
                    </a:solidFill>
                  </a:rPr>
                  <a:t>2</a:t>
                </a: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D3BEB1E-8C20-4AC7-914A-C10EF069B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58" y="3034136"/>
                <a:ext cx="3290907" cy="1206933"/>
              </a:xfrm>
              <a:prstGeom prst="rect">
                <a:avLst/>
              </a:prstGeom>
              <a:blipFill>
                <a:blip r:embed="rId5"/>
                <a:stretch>
                  <a:fillRect t="-9091" b="-383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eta: Curva para Baixo 6">
            <a:extLst>
              <a:ext uri="{FF2B5EF4-FFF2-40B4-BE49-F238E27FC236}">
                <a16:creationId xmlns:a16="http://schemas.microsoft.com/office/drawing/2014/main" id="{85980076-F550-7A12-6DCA-1CE7B87A601F}"/>
              </a:ext>
            </a:extLst>
          </p:cNvPr>
          <p:cNvSpPr/>
          <p:nvPr/>
        </p:nvSpPr>
        <p:spPr>
          <a:xfrm>
            <a:off x="1443789" y="616281"/>
            <a:ext cx="5622761" cy="830997"/>
          </a:xfrm>
          <a:prstGeom prst="curvedDownArrow">
            <a:avLst>
              <a:gd name="adj1" fmla="val 21281"/>
              <a:gd name="adj2" fmla="val 112686"/>
              <a:gd name="adj3" fmla="val 514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14E5951-2293-9A5A-1AF6-5DA7DBDE1D89}"/>
                  </a:ext>
                </a:extLst>
              </p:cNvPr>
              <p:cNvSpPr txBox="1"/>
              <p:nvPr/>
            </p:nvSpPr>
            <p:spPr>
              <a:xfrm>
                <a:off x="3351035" y="3139665"/>
                <a:ext cx="1720515" cy="1124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6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pt-BR" sz="6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60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6000" dirty="0"/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14E5951-2293-9A5A-1AF6-5DA7DBDE1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35" y="3139665"/>
                <a:ext cx="1720515" cy="11243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eta: Curva para Baixo 10">
            <a:extLst>
              <a:ext uri="{FF2B5EF4-FFF2-40B4-BE49-F238E27FC236}">
                <a16:creationId xmlns:a16="http://schemas.microsoft.com/office/drawing/2014/main" id="{5F277C34-FBCF-4E80-7C50-2CCCCAA656DF}"/>
              </a:ext>
            </a:extLst>
          </p:cNvPr>
          <p:cNvSpPr/>
          <p:nvPr/>
        </p:nvSpPr>
        <p:spPr>
          <a:xfrm flipV="1">
            <a:off x="2923913" y="2359005"/>
            <a:ext cx="2574757" cy="713387"/>
          </a:xfrm>
          <a:prstGeom prst="curvedDownArrow">
            <a:avLst>
              <a:gd name="adj1" fmla="val 21281"/>
              <a:gd name="adj2" fmla="val 112686"/>
              <a:gd name="adj3" fmla="val 514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11AECCD-D994-69A0-6027-ECD328B2989C}"/>
                  </a:ext>
                </a:extLst>
              </p:cNvPr>
              <p:cNvSpPr txBox="1"/>
              <p:nvPr/>
            </p:nvSpPr>
            <p:spPr>
              <a:xfrm>
                <a:off x="5125452" y="3171892"/>
                <a:ext cx="2081464" cy="1105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6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pt-BR" sz="6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6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60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pt-BR" sz="6000" dirty="0"/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11AECCD-D994-69A0-6027-ECD328B29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452" y="3171892"/>
                <a:ext cx="2081464" cy="11055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eta: Curva para Baixo 14">
            <a:extLst>
              <a:ext uri="{FF2B5EF4-FFF2-40B4-BE49-F238E27FC236}">
                <a16:creationId xmlns:a16="http://schemas.microsoft.com/office/drawing/2014/main" id="{8233EAA9-D25B-842F-AAFC-6C0F3163EE21}"/>
              </a:ext>
            </a:extLst>
          </p:cNvPr>
          <p:cNvSpPr/>
          <p:nvPr/>
        </p:nvSpPr>
        <p:spPr>
          <a:xfrm flipV="1">
            <a:off x="2939958" y="2370476"/>
            <a:ext cx="4232483" cy="713387"/>
          </a:xfrm>
          <a:prstGeom prst="curvedDownArrow">
            <a:avLst>
              <a:gd name="adj1" fmla="val 21281"/>
              <a:gd name="adj2" fmla="val 112686"/>
              <a:gd name="adj3" fmla="val 514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FE4E7ABA-7DCF-E384-071D-F291A63BCADA}"/>
                  </a:ext>
                </a:extLst>
              </p:cNvPr>
              <p:cNvSpPr txBox="1"/>
              <p:nvPr/>
            </p:nvSpPr>
            <p:spPr>
              <a:xfrm>
                <a:off x="6816400" y="3217808"/>
                <a:ext cx="1645814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6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6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t-BR" sz="6000" dirty="0"/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FE4E7ABA-7DCF-E384-071D-F291A63BC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400" y="3217808"/>
                <a:ext cx="1645814" cy="10156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A0FC2D09-5B3C-E597-9CFD-89A15E538A18}"/>
              </a:ext>
            </a:extLst>
          </p:cNvPr>
          <p:cNvCxnSpPr/>
          <p:nvPr/>
        </p:nvCxnSpPr>
        <p:spPr>
          <a:xfrm flipV="1">
            <a:off x="2939958" y="3308684"/>
            <a:ext cx="411077" cy="3931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36DC7E15-212A-D494-7862-94E8B039C460}"/>
              </a:ext>
            </a:extLst>
          </p:cNvPr>
          <p:cNvCxnSpPr/>
          <p:nvPr/>
        </p:nvCxnSpPr>
        <p:spPr>
          <a:xfrm flipV="1">
            <a:off x="1840611" y="3360839"/>
            <a:ext cx="411077" cy="3931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DF6EAF77-0868-E0B8-D252-24303AE732F9}"/>
              </a:ext>
            </a:extLst>
          </p:cNvPr>
          <p:cNvCxnSpPr>
            <a:cxnSpLocks/>
          </p:cNvCxnSpPr>
          <p:nvPr/>
        </p:nvCxnSpPr>
        <p:spPr>
          <a:xfrm flipV="1">
            <a:off x="4105596" y="3255049"/>
            <a:ext cx="936387" cy="9031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8C437FBB-DCF5-7B0E-5743-AC4C507345B8}"/>
              </a:ext>
            </a:extLst>
          </p:cNvPr>
          <p:cNvCxnSpPr>
            <a:cxnSpLocks/>
          </p:cNvCxnSpPr>
          <p:nvPr/>
        </p:nvCxnSpPr>
        <p:spPr>
          <a:xfrm flipV="1">
            <a:off x="5970491" y="3273116"/>
            <a:ext cx="936387" cy="9031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B727D769-A0BE-6C14-4189-244D72A3C21D}"/>
                  </a:ext>
                </a:extLst>
              </p:cNvPr>
              <p:cNvSpPr txBox="1"/>
              <p:nvPr/>
            </p:nvSpPr>
            <p:spPr>
              <a:xfrm>
                <a:off x="324071" y="4498662"/>
                <a:ext cx="1119718" cy="1084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6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6600" baseline="30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B727D769-A0BE-6C14-4189-244D72A3C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71" y="4498662"/>
                <a:ext cx="1119718" cy="108459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CaixaDeTexto 31">
                <a:extLst>
                  <a:ext uri="{FF2B5EF4-FFF2-40B4-BE49-F238E27FC236}">
                    <a16:creationId xmlns:a16="http://schemas.microsoft.com/office/drawing/2014/main" id="{72D9F9A2-4880-B274-4934-12367908E1EC}"/>
                  </a:ext>
                </a:extLst>
              </p:cNvPr>
              <p:cNvSpPr txBox="1"/>
              <p:nvPr/>
            </p:nvSpPr>
            <p:spPr>
              <a:xfrm>
                <a:off x="1109866" y="4567772"/>
                <a:ext cx="206647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6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2−1</m:t>
                      </m:r>
                    </m:oMath>
                  </m:oMathPara>
                </a14:m>
                <a:endParaRPr lang="pt-BR" sz="6000" dirty="0"/>
              </a:p>
            </p:txBody>
          </p:sp>
        </mc:Choice>
        <mc:Fallback>
          <p:sp>
            <p:nvSpPr>
              <p:cNvPr id="32" name="CaixaDeTexto 31">
                <a:extLst>
                  <a:ext uri="{FF2B5EF4-FFF2-40B4-BE49-F238E27FC236}">
                    <a16:creationId xmlns:a16="http://schemas.microsoft.com/office/drawing/2014/main" id="{72D9F9A2-4880-B274-4934-12367908E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866" y="4567772"/>
                <a:ext cx="2066471" cy="10156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2C405F81-F3AF-D5F6-8F34-4A425B0EDFD5}"/>
                  </a:ext>
                </a:extLst>
              </p:cNvPr>
              <p:cNvSpPr txBox="1"/>
              <p:nvPr/>
            </p:nvSpPr>
            <p:spPr>
              <a:xfrm>
                <a:off x="2733429" y="4605682"/>
                <a:ext cx="206647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6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6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t-BR" sz="6000" dirty="0"/>
              </a:p>
            </p:txBody>
          </p:sp>
        </mc:Choice>
        <mc:Fallback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2C405F81-F3AF-D5F6-8F34-4A425B0ED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429" y="4605682"/>
                <a:ext cx="2066471" cy="10156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7567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 animBg="1"/>
      <p:bldP spid="10" grpId="0"/>
      <p:bldP spid="11" grpId="0" animBg="1"/>
      <p:bldP spid="12" grpId="0"/>
      <p:bldP spid="15" grpId="0" animBg="1"/>
      <p:bldP spid="16" grpId="0"/>
      <p:bldP spid="24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/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8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B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pt-BR" sz="8000" dirty="0"/>
                  <a:t>=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blipFill>
                <a:blip r:embed="rId2"/>
                <a:stretch>
                  <a:fillRect r="-13393" b="-105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/>
              <p:nvPr/>
            </p:nvSpPr>
            <p:spPr>
              <a:xfrm>
                <a:off x="2614863" y="1220808"/>
                <a:ext cx="2727158" cy="2422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6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863" y="1220808"/>
                <a:ext cx="2727158" cy="2422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62BD918-ECE3-78E3-DF63-0E7AA7383F58}"/>
              </a:ext>
            </a:extLst>
          </p:cNvPr>
          <p:cNvSpPr txBox="1"/>
          <p:nvPr/>
        </p:nvSpPr>
        <p:spPr>
          <a:xfrm>
            <a:off x="5205663" y="2016378"/>
            <a:ext cx="601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/>
              <p:nvPr/>
            </p:nvSpPr>
            <p:spPr>
              <a:xfrm>
                <a:off x="5702968" y="1220807"/>
                <a:ext cx="2727158" cy="2422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968" y="1220807"/>
                <a:ext cx="2727158" cy="24221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5355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/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8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B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pt-BR" sz="8000" dirty="0"/>
                  <a:t>=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27" y="1367289"/>
                <a:ext cx="2727158" cy="2129173"/>
              </a:xfrm>
              <a:prstGeom prst="rect">
                <a:avLst/>
              </a:prstGeom>
              <a:blipFill>
                <a:blip r:embed="rId2"/>
                <a:stretch>
                  <a:fillRect r="-13393" b="-105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/>
              <p:nvPr/>
            </p:nvSpPr>
            <p:spPr>
              <a:xfrm>
                <a:off x="2614863" y="1220808"/>
                <a:ext cx="2727158" cy="22256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6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863" y="1220808"/>
                <a:ext cx="2727158" cy="22256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62BD918-ECE3-78E3-DF63-0E7AA7383F58}"/>
              </a:ext>
            </a:extLst>
          </p:cNvPr>
          <p:cNvSpPr txBox="1"/>
          <p:nvPr/>
        </p:nvSpPr>
        <p:spPr>
          <a:xfrm>
            <a:off x="5205663" y="2016378"/>
            <a:ext cx="601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/>
              <p:nvPr/>
            </p:nvSpPr>
            <p:spPr>
              <a:xfrm>
                <a:off x="5702968" y="1220807"/>
                <a:ext cx="2727158" cy="22256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BR" sz="6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6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pt-BR" sz="6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DDF0336-44F3-97F3-EE6B-CBE8FA80A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968" y="1220807"/>
                <a:ext cx="2727158" cy="22256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03933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/>
              <p:nvPr/>
            </p:nvSpPr>
            <p:spPr>
              <a:xfrm>
                <a:off x="-3966410" y="4728827"/>
                <a:ext cx="2727158" cy="2129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8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pt-BR" sz="8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8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B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pt-BR" sz="8000" dirty="0"/>
                  <a:t>=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D537C09-F29F-7C1F-7D9A-8E57476DA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966410" y="4728827"/>
                <a:ext cx="2727158" cy="2129173"/>
              </a:xfrm>
              <a:prstGeom prst="rect">
                <a:avLst/>
              </a:prstGeom>
              <a:blipFill>
                <a:blip r:embed="rId2"/>
                <a:stretch>
                  <a:fillRect r="-13393" b="-108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/>
              <p:nvPr/>
            </p:nvSpPr>
            <p:spPr>
              <a:xfrm>
                <a:off x="0" y="1293277"/>
                <a:ext cx="5073315" cy="1735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pt-BR" sz="6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pt-BR" sz="6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6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ad>
                              <m:radPr>
                                <m:degHide m:val="on"/>
                                <m:ctrlPr>
                                  <a:rPr lang="pt-BR" sz="6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sz="660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  <m:r>
                          <a:rPr lang="pt-BR" sz="6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   (</m:t>
                        </m:r>
                        <m:rad>
                          <m:radPr>
                            <m:degHide m:val="on"/>
                            <m:ctrlPr>
                              <a:rPr lang="pt-BR" sz="6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66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BR" sz="6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pt-BR" sz="6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pt-BR" sz="6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pt-BR" sz="6600" dirty="0"/>
                  <a:t> </a:t>
                </a: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6C6D2AD-DEF7-359F-2DBB-31435BB6B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93277"/>
                <a:ext cx="5073315" cy="1735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62BD918-ECE3-78E3-DF63-0E7AA7383F58}"/>
              </a:ext>
            </a:extLst>
          </p:cNvPr>
          <p:cNvSpPr txBox="1"/>
          <p:nvPr/>
        </p:nvSpPr>
        <p:spPr>
          <a:xfrm>
            <a:off x="2235867" y="1581507"/>
            <a:ext cx="601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x</a:t>
            </a:r>
          </a:p>
        </p:txBody>
      </p:sp>
      <p:sp>
        <p:nvSpPr>
          <p:cNvPr id="2" name="Seta: Curva para Baixo 1">
            <a:extLst>
              <a:ext uri="{FF2B5EF4-FFF2-40B4-BE49-F238E27FC236}">
                <a16:creationId xmlns:a16="http://schemas.microsoft.com/office/drawing/2014/main" id="{901B8680-3F62-EBB6-6748-7D30B93CE9CD}"/>
              </a:ext>
            </a:extLst>
          </p:cNvPr>
          <p:cNvSpPr/>
          <p:nvPr/>
        </p:nvSpPr>
        <p:spPr>
          <a:xfrm>
            <a:off x="479585" y="964938"/>
            <a:ext cx="2796363" cy="48109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C3B942AD-146A-F21F-AE0C-5565E3A59905}"/>
              </a:ext>
            </a:extLst>
          </p:cNvPr>
          <p:cNvSpPr/>
          <p:nvPr/>
        </p:nvSpPr>
        <p:spPr>
          <a:xfrm>
            <a:off x="4890977" y="1765005"/>
            <a:ext cx="601579" cy="53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1FFD90F-D6C6-D7E7-15C2-404958F5BA0A}"/>
                  </a:ext>
                </a:extLst>
              </p:cNvPr>
              <p:cNvSpPr txBox="1"/>
              <p:nvPr/>
            </p:nvSpPr>
            <p:spPr>
              <a:xfrm>
                <a:off x="5210756" y="1538778"/>
                <a:ext cx="1884530" cy="849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pt-BR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4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1FFD90F-D6C6-D7E7-15C2-404958F5B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756" y="1538778"/>
                <a:ext cx="1884530" cy="8490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eta: Curva para Baixo 7">
            <a:extLst>
              <a:ext uri="{FF2B5EF4-FFF2-40B4-BE49-F238E27FC236}">
                <a16:creationId xmlns:a16="http://schemas.microsoft.com/office/drawing/2014/main" id="{0D52BCDE-2B39-4E8D-62A0-4C664E9E0B8B}"/>
              </a:ext>
            </a:extLst>
          </p:cNvPr>
          <p:cNvSpPr/>
          <p:nvPr/>
        </p:nvSpPr>
        <p:spPr>
          <a:xfrm>
            <a:off x="479586" y="936248"/>
            <a:ext cx="4017986" cy="48109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36AB7E1-4F20-14CC-AB1C-C3D65EB4CDCB}"/>
                  </a:ext>
                </a:extLst>
              </p:cNvPr>
              <p:cNvSpPr txBox="1"/>
              <p:nvPr/>
            </p:nvSpPr>
            <p:spPr>
              <a:xfrm>
                <a:off x="6532561" y="1538778"/>
                <a:ext cx="12747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36AB7E1-4F20-14CC-AB1C-C3D65EB4C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561" y="1538778"/>
                <a:ext cx="1274794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eta: Curva para Baixo 10">
            <a:extLst>
              <a:ext uri="{FF2B5EF4-FFF2-40B4-BE49-F238E27FC236}">
                <a16:creationId xmlns:a16="http://schemas.microsoft.com/office/drawing/2014/main" id="{8658981A-6C6F-BE19-346D-A5A4370197D6}"/>
              </a:ext>
            </a:extLst>
          </p:cNvPr>
          <p:cNvSpPr/>
          <p:nvPr/>
        </p:nvSpPr>
        <p:spPr>
          <a:xfrm>
            <a:off x="1457199" y="950593"/>
            <a:ext cx="2074913" cy="481090"/>
          </a:xfrm>
          <a:prstGeom prst="curved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2A73034-E941-C4EF-08A9-F457F8FA5E98}"/>
                  </a:ext>
                </a:extLst>
              </p:cNvPr>
              <p:cNvSpPr txBox="1"/>
              <p:nvPr/>
            </p:nvSpPr>
            <p:spPr>
              <a:xfrm>
                <a:off x="7553705" y="1472060"/>
                <a:ext cx="2180846" cy="9028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pt-BR" sz="48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48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pt-BR" sz="4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pt-BR" sz="4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4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BR" sz="4800" dirty="0">
                    <a:solidFill>
                      <a:srgbClr val="C00000"/>
                    </a:solidFill>
                  </a:rPr>
                  <a:t>)</a:t>
                </a:r>
                <a:r>
                  <a:rPr lang="pt-BR" sz="4800" baseline="30000" dirty="0">
                    <a:solidFill>
                      <a:srgbClr val="C00000"/>
                    </a:solidFill>
                  </a:rPr>
                  <a:t>2</a:t>
                </a:r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2A73034-E941-C4EF-08A9-F457F8FA5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705" y="1472060"/>
                <a:ext cx="2180846" cy="902876"/>
              </a:xfrm>
              <a:prstGeom prst="rect">
                <a:avLst/>
              </a:prstGeom>
              <a:blipFill>
                <a:blip r:embed="rId6"/>
                <a:stretch>
                  <a:fillRect t="-6711" r="-5866" b="-348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eta: Curva para Baixo 12">
            <a:extLst>
              <a:ext uri="{FF2B5EF4-FFF2-40B4-BE49-F238E27FC236}">
                <a16:creationId xmlns:a16="http://schemas.microsoft.com/office/drawing/2014/main" id="{56B3552F-F9EC-FCF1-8A51-1BE2A9A55922}"/>
              </a:ext>
            </a:extLst>
          </p:cNvPr>
          <p:cNvSpPr/>
          <p:nvPr/>
        </p:nvSpPr>
        <p:spPr>
          <a:xfrm>
            <a:off x="1608393" y="922209"/>
            <a:ext cx="2796363" cy="616569"/>
          </a:xfrm>
          <a:prstGeom prst="curved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CA0EC278-7983-2117-9FC2-2A123A6C307E}"/>
                  </a:ext>
                </a:extLst>
              </p:cNvPr>
              <p:cNvSpPr txBox="1"/>
              <p:nvPr/>
            </p:nvSpPr>
            <p:spPr>
              <a:xfrm>
                <a:off x="9502875" y="1544732"/>
                <a:ext cx="1569739" cy="849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pt-BR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4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CA0EC278-7983-2117-9FC2-2A123A6C3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2875" y="1544732"/>
                <a:ext cx="1569739" cy="8490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E623BEE7-EFD0-8D5A-E1F4-79BAC087430A}"/>
              </a:ext>
            </a:extLst>
          </p:cNvPr>
          <p:cNvCxnSpPr/>
          <p:nvPr/>
        </p:nvCxnSpPr>
        <p:spPr>
          <a:xfrm flipV="1">
            <a:off x="9353550" y="1538778"/>
            <a:ext cx="381001" cy="4920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B13A27C-DDAC-6CBA-816E-5180403F238F}"/>
              </a:ext>
            </a:extLst>
          </p:cNvPr>
          <p:cNvCxnSpPr/>
          <p:nvPr/>
        </p:nvCxnSpPr>
        <p:spPr>
          <a:xfrm flipV="1">
            <a:off x="8461977" y="1646312"/>
            <a:ext cx="381001" cy="4920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514767EB-8F24-5F05-0F33-9ED5FB1A2D36}"/>
                  </a:ext>
                </a:extLst>
              </p:cNvPr>
              <p:cNvSpPr txBox="1"/>
              <p:nvPr/>
            </p:nvSpPr>
            <p:spPr>
              <a:xfrm>
                <a:off x="640106" y="3435982"/>
                <a:ext cx="1884530" cy="849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pt-BR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4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514767EB-8F24-5F05-0F33-9ED5FB1A2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106" y="3435982"/>
                <a:ext cx="1884530" cy="8490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ECDA8E61-EE23-356E-8586-BB7B028DA0D8}"/>
                  </a:ext>
                </a:extLst>
              </p:cNvPr>
              <p:cNvSpPr txBox="1"/>
              <p:nvPr/>
            </p:nvSpPr>
            <p:spPr>
              <a:xfrm>
                <a:off x="1961911" y="3435982"/>
                <a:ext cx="127479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ECDA8E61-EE23-356E-8586-BB7B028DA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911" y="3435982"/>
                <a:ext cx="1274794" cy="7694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995FD04A-6580-A276-4147-6527A66B329A}"/>
                  </a:ext>
                </a:extLst>
              </p:cNvPr>
              <p:cNvSpPr txBox="1"/>
              <p:nvPr/>
            </p:nvSpPr>
            <p:spPr>
              <a:xfrm>
                <a:off x="3063134" y="3428907"/>
                <a:ext cx="943745" cy="814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8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pt-BR" sz="4800" baseline="30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995FD04A-6580-A276-4147-6527A66B3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134" y="3428907"/>
                <a:ext cx="943745" cy="81400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E85081C-B572-1728-809A-A80B8D14C2E0}"/>
                  </a:ext>
                </a:extLst>
              </p:cNvPr>
              <p:cNvSpPr txBox="1"/>
              <p:nvPr/>
            </p:nvSpPr>
            <p:spPr>
              <a:xfrm>
                <a:off x="3922817" y="3440882"/>
                <a:ext cx="1569739" cy="849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pt-BR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4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E85081C-B572-1728-809A-A80B8D14C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817" y="3440882"/>
                <a:ext cx="1569739" cy="8490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Seta: para a Direita 23">
            <a:extLst>
              <a:ext uri="{FF2B5EF4-FFF2-40B4-BE49-F238E27FC236}">
                <a16:creationId xmlns:a16="http://schemas.microsoft.com/office/drawing/2014/main" id="{E376F096-5F0B-D21D-9E23-A7DEC7F48F33}"/>
              </a:ext>
            </a:extLst>
          </p:cNvPr>
          <p:cNvSpPr/>
          <p:nvPr/>
        </p:nvSpPr>
        <p:spPr>
          <a:xfrm>
            <a:off x="101608" y="3678548"/>
            <a:ext cx="601579" cy="53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E4E8DC41-EBE5-C16F-B0A8-145EFBCB5179}"/>
              </a:ext>
            </a:extLst>
          </p:cNvPr>
          <p:cNvCxnSpPr/>
          <p:nvPr/>
        </p:nvCxnSpPr>
        <p:spPr>
          <a:xfrm flipV="1">
            <a:off x="2599308" y="3574681"/>
            <a:ext cx="381001" cy="4920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E2A74AAA-A468-37AA-6AE4-A8D07154D28D}"/>
              </a:ext>
            </a:extLst>
          </p:cNvPr>
          <p:cNvCxnSpPr/>
          <p:nvPr/>
        </p:nvCxnSpPr>
        <p:spPr>
          <a:xfrm flipV="1">
            <a:off x="3532112" y="3535234"/>
            <a:ext cx="381001" cy="4920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BB06C29D-FD4D-0CE9-6D84-BCC3399EEE2E}"/>
                  </a:ext>
                </a:extLst>
              </p:cNvPr>
              <p:cNvSpPr txBox="1"/>
              <p:nvPr/>
            </p:nvSpPr>
            <p:spPr>
              <a:xfrm>
                <a:off x="5949573" y="3317444"/>
                <a:ext cx="1884530" cy="849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pt-BR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4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BB06C29D-FD4D-0CE9-6D84-BCC3399EE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573" y="3317444"/>
                <a:ext cx="1884530" cy="8490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DA2869B0-ECFF-B97D-9B83-3D57E512C040}"/>
                  </a:ext>
                </a:extLst>
              </p:cNvPr>
              <p:cNvSpPr txBox="1"/>
              <p:nvPr/>
            </p:nvSpPr>
            <p:spPr>
              <a:xfrm>
                <a:off x="7435250" y="3331867"/>
                <a:ext cx="1299148" cy="849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4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pt-BR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4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4400" dirty="0"/>
              </a:p>
            </p:txBody>
          </p:sp>
        </mc:Choice>
        <mc:Fallback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DA2869B0-ECFF-B97D-9B83-3D57E512C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250" y="3331867"/>
                <a:ext cx="1299148" cy="849079"/>
              </a:xfrm>
              <a:prstGeom prst="rect">
                <a:avLst/>
              </a:prstGeom>
              <a:blipFill>
                <a:blip r:embed="rId13"/>
                <a:stretch>
                  <a:fillRect r="-9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55142124-05DD-3C6B-266D-DC1E4933AF8A}"/>
              </a:ext>
            </a:extLst>
          </p:cNvPr>
          <p:cNvSpPr/>
          <p:nvPr/>
        </p:nvSpPr>
        <p:spPr>
          <a:xfrm>
            <a:off x="5411075" y="3560010"/>
            <a:ext cx="601579" cy="53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: para a Direita 33">
            <a:extLst>
              <a:ext uri="{FF2B5EF4-FFF2-40B4-BE49-F238E27FC236}">
                <a16:creationId xmlns:a16="http://schemas.microsoft.com/office/drawing/2014/main" id="{B8AD1A97-B9E2-0A7D-FE35-8CD47EABAF4B}"/>
              </a:ext>
            </a:extLst>
          </p:cNvPr>
          <p:cNvSpPr/>
          <p:nvPr/>
        </p:nvSpPr>
        <p:spPr>
          <a:xfrm>
            <a:off x="9018990" y="3537593"/>
            <a:ext cx="601579" cy="53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3CD8EAA2-4412-C2B2-889D-618C77ADD803}"/>
                  </a:ext>
                </a:extLst>
              </p:cNvPr>
              <p:cNvSpPr txBox="1"/>
              <p:nvPr/>
            </p:nvSpPr>
            <p:spPr>
              <a:xfrm>
                <a:off x="9353550" y="3128161"/>
                <a:ext cx="1971379" cy="1227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6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pt-BR" sz="6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66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6600" dirty="0"/>
              </a:p>
            </p:txBody>
          </p:sp>
        </mc:Choice>
        <mc:Fallback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3CD8EAA2-4412-C2B2-889D-618C77AD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3550" y="3128161"/>
                <a:ext cx="1971379" cy="12276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59051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/>
      <p:bldP spid="8" grpId="0" animBg="1"/>
      <p:bldP spid="10" grpId="0"/>
      <p:bldP spid="11" grpId="0" animBg="1"/>
      <p:bldP spid="12" grpId="0"/>
      <p:bldP spid="13" grpId="0" animBg="1"/>
      <p:bldP spid="14" grpId="0"/>
      <p:bldP spid="18" grpId="0"/>
      <p:bldP spid="19" grpId="0"/>
      <p:bldP spid="20" grpId="0"/>
      <p:bldP spid="21" grpId="0"/>
      <p:bldP spid="24" grpId="0" animBg="1"/>
      <p:bldP spid="27" grpId="0"/>
      <p:bldP spid="30" grpId="0"/>
      <p:bldP spid="31" grpId="0" animBg="1"/>
      <p:bldP spid="34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779F6B6-3925-24F7-AD43-766979882EB7}"/>
              </a:ext>
            </a:extLst>
          </p:cNvPr>
          <p:cNvSpPr txBox="1"/>
          <p:nvPr/>
        </p:nvSpPr>
        <p:spPr>
          <a:xfrm>
            <a:off x="5075582" y="3927349"/>
            <a:ext cx="2570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2060"/>
                </a:solidFill>
              </a:rPr>
              <a:t>Obrigado!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DC9A7-4FD6-E8A8-B47F-08D1FC2D3351}"/>
              </a:ext>
            </a:extLst>
          </p:cNvPr>
          <p:cNvSpPr txBox="1"/>
          <p:nvPr/>
        </p:nvSpPr>
        <p:spPr>
          <a:xfrm>
            <a:off x="3955773" y="4512124"/>
            <a:ext cx="45587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2060"/>
                </a:solidFill>
              </a:rPr>
              <a:t>Professor Deivid Castro</a:t>
            </a:r>
          </a:p>
          <a:p>
            <a:pPr algn="ctr"/>
            <a:r>
              <a:rPr lang="pt-BR" sz="2400" dirty="0">
                <a:solidFill>
                  <a:srgbClr val="002060"/>
                </a:solidFill>
              </a:rPr>
              <a:t>deividscastro@gmail.com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3E215E6-A7FB-7FB3-117A-C121BA2ECEC5}"/>
              </a:ext>
            </a:extLst>
          </p:cNvPr>
          <p:cNvSpPr txBox="1"/>
          <p:nvPr/>
        </p:nvSpPr>
        <p:spPr>
          <a:xfrm>
            <a:off x="3405809" y="5804452"/>
            <a:ext cx="6082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www.abcdoinvestidor.com</a:t>
            </a:r>
            <a:r>
              <a:rPr lang="pt-BR" b="1" dirty="0">
                <a:solidFill>
                  <a:srgbClr val="002060"/>
                </a:solidFill>
              </a:rPr>
              <a:t>      (91) 984080244 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BE58662-69ED-FCEA-37AE-1CB0D321E865}"/>
              </a:ext>
            </a:extLst>
          </p:cNvPr>
          <p:cNvCxnSpPr>
            <a:cxnSpLocks/>
          </p:cNvCxnSpPr>
          <p:nvPr/>
        </p:nvCxnSpPr>
        <p:spPr>
          <a:xfrm>
            <a:off x="6195391" y="5804452"/>
            <a:ext cx="0" cy="34455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DFF76F0E-4151-754E-94A4-99953B9C2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67" b="90000" l="9883" r="89987">
                        <a14:foregroundMark x1="49805" y1="10000" x2="57607" y2="8667"/>
                        <a14:foregroundMark x1="57607" y1="8667" x2="48505" y2="7167"/>
                        <a14:backgroundMark x1="13134" y1="20000" x2="15735" y2="4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46504" y="5624443"/>
            <a:ext cx="1011927" cy="9237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A844AAE-0B3B-E932-67FD-E76FD4B3EDD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/>
        </p:blipFill>
        <p:spPr>
          <a:xfrm>
            <a:off x="3223260" y="309838"/>
            <a:ext cx="5745480" cy="252057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1AE891B-403C-3CA9-E4CD-D0D8EA6CA4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1" t="7166" r="14121" b="79344"/>
          <a:stretch/>
        </p:blipFill>
        <p:spPr>
          <a:xfrm>
            <a:off x="8152467" y="309838"/>
            <a:ext cx="805402" cy="51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8526</TotalTime>
  <Words>208</Words>
  <Application>Microsoft Office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Bahnschrift Condensed</vt:lpstr>
      <vt:lpstr>Calibri</vt:lpstr>
      <vt:lpstr>Calibri Light</vt:lpstr>
      <vt:lpstr>Cambria Math</vt:lpstr>
      <vt:lpstr>Times New Roman</vt:lpstr>
      <vt:lpstr>Tema do Office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UNIDADE 2 PÁGINA 105 DATA: 27/04/22</dc:title>
  <dc:creator>Deivid Castro</dc:creator>
  <cp:lastModifiedBy>Deivid Castro</cp:lastModifiedBy>
  <cp:revision>208</cp:revision>
  <cp:lastPrinted>2023-01-27T15:06:11Z</cp:lastPrinted>
  <dcterms:created xsi:type="dcterms:W3CDTF">2022-04-26T21:13:42Z</dcterms:created>
  <dcterms:modified xsi:type="dcterms:W3CDTF">2023-05-01T20:40:06Z</dcterms:modified>
</cp:coreProperties>
</file>