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01" r:id="rId2"/>
    <p:sldId id="287" r:id="rId3"/>
    <p:sldId id="302" r:id="rId4"/>
    <p:sldId id="303" r:id="rId5"/>
    <p:sldId id="305" r:id="rId6"/>
    <p:sldId id="306" r:id="rId7"/>
    <p:sldId id="307" r:id="rId8"/>
    <p:sldId id="308" r:id="rId9"/>
    <p:sldId id="269" r:id="rId10"/>
  </p:sldIdLst>
  <p:sldSz cx="12192000" cy="6858000"/>
  <p:notesSz cx="7104063" cy="102346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ivid Castro" initials="DC" lastIdx="3" clrIdx="0">
    <p:extLst>
      <p:ext uri="{19B8F6BF-5375-455C-9EA6-DF929625EA0E}">
        <p15:presenceInfo xmlns:p15="http://schemas.microsoft.com/office/powerpoint/2012/main" userId="Deivid Castr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2929"/>
    <a:srgbClr val="F88456"/>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8" autoAdjust="0"/>
    <p:restoredTop sz="94660"/>
  </p:normalViewPr>
  <p:slideViewPr>
    <p:cSldViewPr snapToGrid="0">
      <p:cViewPr varScale="1">
        <p:scale>
          <a:sx n="72" d="100"/>
          <a:sy n="72" d="100"/>
        </p:scale>
        <p:origin x="582" y="78"/>
      </p:cViewPr>
      <p:guideLst/>
    </p:cSldViewPr>
  </p:slid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pt-BR"/>
          </a:p>
        </p:txBody>
      </p:sp>
      <p:sp>
        <p:nvSpPr>
          <p:cNvPr id="3" name="Espaço Reservado para Data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955C5AFB-6BB5-4F40-9DAC-F5FC79963742}" type="datetimeFigureOut">
              <a:rPr lang="pt-BR" smtClean="0"/>
              <a:t>28/06/2023</a:t>
            </a:fld>
            <a:endParaRPr lang="pt-BR"/>
          </a:p>
        </p:txBody>
      </p:sp>
      <p:sp>
        <p:nvSpPr>
          <p:cNvPr id="4" name="Espaço Reservado para Imagem de Slide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pt-BR"/>
          </a:p>
        </p:txBody>
      </p:sp>
      <p:sp>
        <p:nvSpPr>
          <p:cNvPr id="5" name="Espaço Reservado para Anotaçõ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pt-BR"/>
          </a:p>
        </p:txBody>
      </p:sp>
      <p:sp>
        <p:nvSpPr>
          <p:cNvPr id="7" name="Espaço Reservado para Número de Slide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79E4F981-3587-4B7F-8548-22D9797A7C0B}" type="slidenum">
              <a:rPr lang="pt-BR" smtClean="0"/>
              <a:t>‹nº›</a:t>
            </a:fld>
            <a:endParaRPr lang="pt-BR"/>
          </a:p>
        </p:txBody>
      </p:sp>
    </p:spTree>
    <p:extLst>
      <p:ext uri="{BB962C8B-B14F-4D97-AF65-F5344CB8AC3E}">
        <p14:creationId xmlns:p14="http://schemas.microsoft.com/office/powerpoint/2010/main" val="2990990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5B78E9-BA4B-4238-9709-0935C65C3AE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E788B35-97AE-4B63-A7EC-DD32FAEE066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AF47CC1-9D94-460E-A5B2-063ADE314023}"/>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5" name="Espaço Reservado para Rodapé 4">
            <a:extLst>
              <a:ext uri="{FF2B5EF4-FFF2-40B4-BE49-F238E27FC236}">
                <a16:creationId xmlns:a16="http://schemas.microsoft.com/office/drawing/2014/main" id="{81B1E59B-C97D-4069-B0CA-717493BFE2D0}"/>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6" name="Espaço Reservado para Número de Slide 5">
            <a:extLst>
              <a:ext uri="{FF2B5EF4-FFF2-40B4-BE49-F238E27FC236}">
                <a16:creationId xmlns:a16="http://schemas.microsoft.com/office/drawing/2014/main" id="{3D159750-14CE-4995-9E12-176C0AD991DE}"/>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2155781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7C2A37-F5B4-4BE3-B975-F92EB31E2D6B}"/>
              </a:ext>
            </a:extLst>
          </p:cNvPr>
          <p:cNvSpPr>
            <a:spLocks noGrp="1"/>
          </p:cNvSpPr>
          <p:nvPr>
            <p:ph type="title"/>
          </p:nvPr>
        </p:nvSpPr>
        <p:spPr>
          <a:xfrm>
            <a:off x="838200" y="365125"/>
            <a:ext cx="10515600" cy="1325563"/>
          </a:xfrm>
          <a:prstGeom prst="rect">
            <a:avLst/>
          </a:prstGeom>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497BA62-FDD9-49D9-9C14-58010619876E}"/>
              </a:ext>
            </a:extLst>
          </p:cNvPr>
          <p:cNvSpPr>
            <a:spLocks noGrp="1"/>
          </p:cNvSpPr>
          <p:nvPr>
            <p:ph idx="1"/>
          </p:nvPr>
        </p:nvSpPr>
        <p:spPr>
          <a:xfrm>
            <a:off x="838200" y="1825625"/>
            <a:ext cx="10515600" cy="4351338"/>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4645DCE-4444-4BAD-B2FC-22EE261438D6}"/>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5" name="Espaço Reservado para Rodapé 4">
            <a:extLst>
              <a:ext uri="{FF2B5EF4-FFF2-40B4-BE49-F238E27FC236}">
                <a16:creationId xmlns:a16="http://schemas.microsoft.com/office/drawing/2014/main" id="{9433ACB2-7273-41FA-82C2-A88265CAC204}"/>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6" name="Espaço Reservado para Número de Slide 5">
            <a:extLst>
              <a:ext uri="{FF2B5EF4-FFF2-40B4-BE49-F238E27FC236}">
                <a16:creationId xmlns:a16="http://schemas.microsoft.com/office/drawing/2014/main" id="{B2B5E5FC-A5C4-46D8-A714-AD4E53182F69}"/>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736372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C65A2-F3EF-4125-AF29-B09E8791206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A5570889-A2DC-47A2-92EC-A644C412871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322C7AE-61B7-4522-B179-8BDF23B90070}"/>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5" name="Espaço Reservado para Rodapé 4">
            <a:extLst>
              <a:ext uri="{FF2B5EF4-FFF2-40B4-BE49-F238E27FC236}">
                <a16:creationId xmlns:a16="http://schemas.microsoft.com/office/drawing/2014/main" id="{789E0B2E-F949-4AAB-8C34-94D3EABFE2C1}"/>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6" name="Espaço Reservado para Número de Slide 5">
            <a:extLst>
              <a:ext uri="{FF2B5EF4-FFF2-40B4-BE49-F238E27FC236}">
                <a16:creationId xmlns:a16="http://schemas.microsoft.com/office/drawing/2014/main" id="{B5015808-EDF2-4DCC-88EE-3EE98FE0D513}"/>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1939615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E7DDE9-8A72-40E2-9168-3628E3D2B268}"/>
              </a:ext>
            </a:extLst>
          </p:cNvPr>
          <p:cNvSpPr>
            <a:spLocks noGrp="1"/>
          </p:cNvSpPr>
          <p:nvPr>
            <p:ph type="title"/>
          </p:nvPr>
        </p:nvSpPr>
        <p:spPr>
          <a:xfrm>
            <a:off x="838200" y="365125"/>
            <a:ext cx="10515600" cy="1325563"/>
          </a:xfrm>
          <a:prstGeom prst="rect">
            <a:avLst/>
          </a:prstGeom>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0466264-871D-43AB-A9CC-5010D3E42EA1}"/>
              </a:ext>
            </a:extLst>
          </p:cNvPr>
          <p:cNvSpPr>
            <a:spLocks noGrp="1"/>
          </p:cNvSpPr>
          <p:nvPr>
            <p:ph sz="half" idx="1"/>
          </p:nvPr>
        </p:nvSpPr>
        <p:spPr>
          <a:xfrm>
            <a:off x="838200" y="1825625"/>
            <a:ext cx="5181600" cy="4351338"/>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BB90C750-D16F-4ED2-A924-A380BF93BCC4}"/>
              </a:ext>
            </a:extLst>
          </p:cNvPr>
          <p:cNvSpPr>
            <a:spLocks noGrp="1"/>
          </p:cNvSpPr>
          <p:nvPr>
            <p:ph sz="half" idx="2"/>
          </p:nvPr>
        </p:nvSpPr>
        <p:spPr>
          <a:xfrm>
            <a:off x="6172200" y="1825625"/>
            <a:ext cx="5181600" cy="4351338"/>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8D27FF6-5F73-430E-AE39-750AE4F7754B}"/>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6" name="Espaço Reservado para Rodapé 5">
            <a:extLst>
              <a:ext uri="{FF2B5EF4-FFF2-40B4-BE49-F238E27FC236}">
                <a16:creationId xmlns:a16="http://schemas.microsoft.com/office/drawing/2014/main" id="{585953CA-BA09-41EF-A7D3-76702A287123}"/>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7" name="Espaço Reservado para Número de Slide 6">
            <a:extLst>
              <a:ext uri="{FF2B5EF4-FFF2-40B4-BE49-F238E27FC236}">
                <a16:creationId xmlns:a16="http://schemas.microsoft.com/office/drawing/2014/main" id="{61FBF70B-5465-4ABE-AC80-429A1762F645}"/>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1046507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FA0662-F404-4FF9-B0B7-DF3466D9B830}"/>
              </a:ext>
            </a:extLst>
          </p:cNvPr>
          <p:cNvSpPr>
            <a:spLocks noGrp="1"/>
          </p:cNvSpPr>
          <p:nvPr>
            <p:ph type="title"/>
          </p:nvPr>
        </p:nvSpPr>
        <p:spPr>
          <a:xfrm>
            <a:off x="839788" y="365125"/>
            <a:ext cx="10515600" cy="1325563"/>
          </a:xfrm>
          <a:prstGeom prst="rect">
            <a:avLst/>
          </a:prstGeo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A773AE40-0ED8-4150-BC6F-031C0A54336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A3CB7CC8-CACE-43F5-BB64-16A5D48D0A20}"/>
              </a:ext>
            </a:extLst>
          </p:cNvPr>
          <p:cNvSpPr>
            <a:spLocks noGrp="1"/>
          </p:cNvSpPr>
          <p:nvPr>
            <p:ph sz="half" idx="2"/>
          </p:nvPr>
        </p:nvSpPr>
        <p:spPr>
          <a:xfrm>
            <a:off x="839788" y="2505075"/>
            <a:ext cx="5157787" cy="3684588"/>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6E7E05A-B716-464C-9596-1810845F8C0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2327A93-8A4D-47AA-A4F7-389D33FFA232}"/>
              </a:ext>
            </a:extLst>
          </p:cNvPr>
          <p:cNvSpPr>
            <a:spLocks noGrp="1"/>
          </p:cNvSpPr>
          <p:nvPr>
            <p:ph sz="quarter" idx="4"/>
          </p:nvPr>
        </p:nvSpPr>
        <p:spPr>
          <a:xfrm>
            <a:off x="6172200" y="2505075"/>
            <a:ext cx="5183188" cy="3684588"/>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FC033F2-A5B6-40A4-BA7C-31EF38CAC3D4}"/>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8" name="Espaço Reservado para Rodapé 7">
            <a:extLst>
              <a:ext uri="{FF2B5EF4-FFF2-40B4-BE49-F238E27FC236}">
                <a16:creationId xmlns:a16="http://schemas.microsoft.com/office/drawing/2014/main" id="{AA22DC8A-3083-4BE3-AEBE-5299D7A0B076}"/>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9" name="Espaço Reservado para Número de Slide 8">
            <a:extLst>
              <a:ext uri="{FF2B5EF4-FFF2-40B4-BE49-F238E27FC236}">
                <a16:creationId xmlns:a16="http://schemas.microsoft.com/office/drawing/2014/main" id="{3C26208F-579F-4B2A-BDB4-A9C983BF6C7B}"/>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242580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ADA5CC-6712-4B57-BBA8-0EB5A267E16A}"/>
              </a:ext>
            </a:extLst>
          </p:cNvPr>
          <p:cNvSpPr>
            <a:spLocks noGrp="1"/>
          </p:cNvSpPr>
          <p:nvPr>
            <p:ph type="title"/>
          </p:nvPr>
        </p:nvSpPr>
        <p:spPr>
          <a:xfrm>
            <a:off x="838200" y="365125"/>
            <a:ext cx="10515600" cy="1325563"/>
          </a:xfrm>
          <a:prstGeom prst="rect">
            <a:avLst/>
          </a:prstGeom>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11D7AF2-C3D7-4D64-970B-25C1CB20EAC8}"/>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4" name="Espaço Reservado para Rodapé 3">
            <a:extLst>
              <a:ext uri="{FF2B5EF4-FFF2-40B4-BE49-F238E27FC236}">
                <a16:creationId xmlns:a16="http://schemas.microsoft.com/office/drawing/2014/main" id="{8ABB98E8-ABD4-4A97-9FD9-05D764E7557D}"/>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5" name="Espaço Reservado para Número de Slide 4">
            <a:extLst>
              <a:ext uri="{FF2B5EF4-FFF2-40B4-BE49-F238E27FC236}">
                <a16:creationId xmlns:a16="http://schemas.microsoft.com/office/drawing/2014/main" id="{0FE11BE4-DF78-4520-872B-9012F8FF4261}"/>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4097569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E052379-A150-4E1F-8D3E-21347E024192}"/>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3" name="Espaço Reservado para Rodapé 2">
            <a:extLst>
              <a:ext uri="{FF2B5EF4-FFF2-40B4-BE49-F238E27FC236}">
                <a16:creationId xmlns:a16="http://schemas.microsoft.com/office/drawing/2014/main" id="{0388EEF2-FFD8-4B4B-BD87-31C3D71E5C59}"/>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4" name="Espaço Reservado para Número de Slide 3">
            <a:extLst>
              <a:ext uri="{FF2B5EF4-FFF2-40B4-BE49-F238E27FC236}">
                <a16:creationId xmlns:a16="http://schemas.microsoft.com/office/drawing/2014/main" id="{2D815909-41C3-426E-B381-442E1BB3392B}"/>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1082966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82E1D-B301-48BA-90B5-A4D0E66B245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9FEAC965-A3DA-4858-8488-F6A396C8E98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003429A9-185D-48D5-911A-B85FD95204D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30EA950-B37D-490B-9B62-6BD4F5169BDF}"/>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6" name="Espaço Reservado para Rodapé 5">
            <a:extLst>
              <a:ext uri="{FF2B5EF4-FFF2-40B4-BE49-F238E27FC236}">
                <a16:creationId xmlns:a16="http://schemas.microsoft.com/office/drawing/2014/main" id="{561740D1-2EC1-4CFD-94CA-23CD68534EF4}"/>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7" name="Espaço Reservado para Número de Slide 6">
            <a:extLst>
              <a:ext uri="{FF2B5EF4-FFF2-40B4-BE49-F238E27FC236}">
                <a16:creationId xmlns:a16="http://schemas.microsoft.com/office/drawing/2014/main" id="{7FEAB283-B31C-4602-90B9-FAD9A88CEBB0}"/>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415350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AC815-6B67-4E77-9C3F-E6BCD49BFC4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59AFBF6-B301-47F3-A7F6-33014413951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AA07E61-4F14-4534-A013-0CC7497C288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B1BA80F-F74E-4BC9-8119-F26E8D077FEA}"/>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6" name="Espaço Reservado para Rodapé 5">
            <a:extLst>
              <a:ext uri="{FF2B5EF4-FFF2-40B4-BE49-F238E27FC236}">
                <a16:creationId xmlns:a16="http://schemas.microsoft.com/office/drawing/2014/main" id="{54D458AE-EABD-4604-AFC2-D378B0AEE90B}"/>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7" name="Espaço Reservado para Número de Slide 6">
            <a:extLst>
              <a:ext uri="{FF2B5EF4-FFF2-40B4-BE49-F238E27FC236}">
                <a16:creationId xmlns:a16="http://schemas.microsoft.com/office/drawing/2014/main" id="{6134881B-1EC9-406A-AB1C-3EB561C0777E}"/>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2151998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300D05-8D0F-478D-9AB0-72F3F2FE9BD7}"/>
              </a:ext>
            </a:extLst>
          </p:cNvPr>
          <p:cNvSpPr>
            <a:spLocks noGrp="1"/>
          </p:cNvSpPr>
          <p:nvPr>
            <p:ph type="title"/>
          </p:nvPr>
        </p:nvSpPr>
        <p:spPr>
          <a:xfrm>
            <a:off x="838200" y="365125"/>
            <a:ext cx="10515600" cy="1325563"/>
          </a:xfrm>
          <a:prstGeom prst="rect">
            <a:avLst/>
          </a:prstGeom>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78C24BA5-64FE-438D-A470-8B24AA59F892}"/>
              </a:ext>
            </a:extLst>
          </p:cNvPr>
          <p:cNvSpPr>
            <a:spLocks noGrp="1"/>
          </p:cNvSpPr>
          <p:nvPr>
            <p:ph type="body" orient="vert" idx="1"/>
          </p:nvPr>
        </p:nvSpPr>
        <p:spPr>
          <a:xfrm>
            <a:off x="838200" y="1825625"/>
            <a:ext cx="10515600" cy="4351338"/>
          </a:xfrm>
          <a:prstGeom prst="rect">
            <a:avLst/>
          </a:prstGeo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935FB8F-B246-4D37-A809-6FB6230EF95B}"/>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5" name="Espaço Reservado para Rodapé 4">
            <a:extLst>
              <a:ext uri="{FF2B5EF4-FFF2-40B4-BE49-F238E27FC236}">
                <a16:creationId xmlns:a16="http://schemas.microsoft.com/office/drawing/2014/main" id="{53040C40-63F6-4240-9780-AE70D22919D7}"/>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6" name="Espaço Reservado para Número de Slide 5">
            <a:extLst>
              <a:ext uri="{FF2B5EF4-FFF2-40B4-BE49-F238E27FC236}">
                <a16:creationId xmlns:a16="http://schemas.microsoft.com/office/drawing/2014/main" id="{3F20A7BF-4F30-459C-AA33-B26483C8EFF3}"/>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3125984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BA52B37-581C-48E2-8510-F95BC22CFD90}"/>
              </a:ext>
            </a:extLst>
          </p:cNvPr>
          <p:cNvSpPr>
            <a:spLocks noGrp="1"/>
          </p:cNvSpPr>
          <p:nvPr>
            <p:ph type="title" orient="vert"/>
          </p:nvPr>
        </p:nvSpPr>
        <p:spPr>
          <a:xfrm>
            <a:off x="8724900" y="365125"/>
            <a:ext cx="2628900" cy="5811838"/>
          </a:xfrm>
          <a:prstGeom prst="rect">
            <a:avLst/>
          </a:prstGeo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F6068C1-A8D2-4D12-8522-E2D7B8FAC47D}"/>
              </a:ext>
            </a:extLst>
          </p:cNvPr>
          <p:cNvSpPr>
            <a:spLocks noGrp="1"/>
          </p:cNvSpPr>
          <p:nvPr>
            <p:ph type="body" orient="vert" idx="1"/>
          </p:nvPr>
        </p:nvSpPr>
        <p:spPr>
          <a:xfrm>
            <a:off x="838200" y="365125"/>
            <a:ext cx="7734300" cy="5811838"/>
          </a:xfrm>
          <a:prstGeom prst="rect">
            <a:avLst/>
          </a:prstGeo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7B03668-BC55-467B-B95C-44A361DF0438}"/>
              </a:ext>
            </a:extLst>
          </p:cNvPr>
          <p:cNvSpPr>
            <a:spLocks noGrp="1"/>
          </p:cNvSpPr>
          <p:nvPr>
            <p:ph type="dt" sz="half" idx="10"/>
          </p:nvPr>
        </p:nvSpPr>
        <p:spPr>
          <a:xfrm>
            <a:off x="838200" y="6356350"/>
            <a:ext cx="2743200" cy="365125"/>
          </a:xfrm>
          <a:prstGeom prst="rect">
            <a:avLst/>
          </a:prstGeom>
        </p:spPr>
        <p:txBody>
          <a:bodyPr/>
          <a:lstStyle/>
          <a:p>
            <a:fld id="{5417B763-586D-44C9-A6E4-81C5D1CEECE1}" type="datetimeFigureOut">
              <a:rPr lang="pt-BR" smtClean="0"/>
              <a:t>28/06/2023</a:t>
            </a:fld>
            <a:endParaRPr lang="pt-BR"/>
          </a:p>
        </p:txBody>
      </p:sp>
      <p:sp>
        <p:nvSpPr>
          <p:cNvPr id="5" name="Espaço Reservado para Rodapé 4">
            <a:extLst>
              <a:ext uri="{FF2B5EF4-FFF2-40B4-BE49-F238E27FC236}">
                <a16:creationId xmlns:a16="http://schemas.microsoft.com/office/drawing/2014/main" id="{B251ABD2-CDD4-44F0-9DBF-124FFCEE008B}"/>
              </a:ext>
            </a:extLst>
          </p:cNvPr>
          <p:cNvSpPr>
            <a:spLocks noGrp="1"/>
          </p:cNvSpPr>
          <p:nvPr>
            <p:ph type="ftr" sz="quarter" idx="11"/>
          </p:nvPr>
        </p:nvSpPr>
        <p:spPr>
          <a:xfrm>
            <a:off x="4038600" y="6356350"/>
            <a:ext cx="4114800" cy="365125"/>
          </a:xfrm>
          <a:prstGeom prst="rect">
            <a:avLst/>
          </a:prstGeom>
        </p:spPr>
        <p:txBody>
          <a:bodyPr/>
          <a:lstStyle/>
          <a:p>
            <a:endParaRPr lang="pt-BR"/>
          </a:p>
        </p:txBody>
      </p:sp>
      <p:sp>
        <p:nvSpPr>
          <p:cNvPr id="6" name="Espaço Reservado para Número de Slide 5">
            <a:extLst>
              <a:ext uri="{FF2B5EF4-FFF2-40B4-BE49-F238E27FC236}">
                <a16:creationId xmlns:a16="http://schemas.microsoft.com/office/drawing/2014/main" id="{4C63A308-C3EB-479B-9779-6F9872EA3033}"/>
              </a:ext>
            </a:extLst>
          </p:cNvPr>
          <p:cNvSpPr>
            <a:spLocks noGrp="1"/>
          </p:cNvSpPr>
          <p:nvPr>
            <p:ph type="sldNum" sz="quarter" idx="12"/>
          </p:nvPr>
        </p:nvSpPr>
        <p:spPr>
          <a:xfrm>
            <a:off x="8610600" y="6356350"/>
            <a:ext cx="2743200" cy="365125"/>
          </a:xfrm>
          <a:prstGeom prst="rect">
            <a:avLst/>
          </a:prstGeom>
        </p:spPr>
        <p:txBody>
          <a:bodyPr/>
          <a:lstStyle/>
          <a:p>
            <a:fld id="{400958C1-CD17-4308-A67F-9F56551A0B8E}" type="slidenum">
              <a:rPr lang="pt-BR" smtClean="0"/>
              <a:t>‹nº›</a:t>
            </a:fld>
            <a:endParaRPr lang="pt-BR"/>
          </a:p>
        </p:txBody>
      </p:sp>
    </p:spTree>
    <p:extLst>
      <p:ext uri="{BB962C8B-B14F-4D97-AF65-F5344CB8AC3E}">
        <p14:creationId xmlns:p14="http://schemas.microsoft.com/office/powerpoint/2010/main" val="2349441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8000">
              <a:schemeClr val="bg1">
                <a:lumMod val="95000"/>
              </a:schemeClr>
            </a:gs>
            <a:gs pos="83000">
              <a:schemeClr val="tx1">
                <a:lumMod val="50000"/>
                <a:lumOff val="50000"/>
              </a:schemeClr>
            </a:gs>
            <a:gs pos="100000">
              <a:schemeClr val="bg1">
                <a:lumMod val="65000"/>
              </a:schemeClr>
            </a:gs>
          </a:gsLst>
          <a:lin ang="5400000" scaled="1"/>
        </a:gradFill>
        <a:effectLst/>
      </p:bgPr>
    </p:bg>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C41EE9A3-4295-2826-687E-F8BAD754B2C1}"/>
              </a:ext>
            </a:extLst>
          </p:cNvPr>
          <p:cNvSpPr/>
          <p:nvPr userDrawn="1"/>
        </p:nvSpPr>
        <p:spPr>
          <a:xfrm>
            <a:off x="1198549" y="248478"/>
            <a:ext cx="447372" cy="43732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8FCBFDC0-32DD-7E64-1236-81A49E426545}"/>
              </a:ext>
            </a:extLst>
          </p:cNvPr>
          <p:cNvSpPr/>
          <p:nvPr userDrawn="1"/>
        </p:nvSpPr>
        <p:spPr>
          <a:xfrm flipV="1">
            <a:off x="99391" y="6563803"/>
            <a:ext cx="11946835"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00FCBCB8-1B37-72D7-43CF-375F4FAFDA41}"/>
              </a:ext>
            </a:extLst>
          </p:cNvPr>
          <p:cNvSpPr/>
          <p:nvPr userDrawn="1"/>
        </p:nvSpPr>
        <p:spPr>
          <a:xfrm>
            <a:off x="1452550" y="467139"/>
            <a:ext cx="447372" cy="4373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4B442F92-20D9-DD24-976B-EFCDB355251B}"/>
              </a:ext>
            </a:extLst>
          </p:cNvPr>
          <p:cNvSpPr/>
          <p:nvPr userDrawn="1"/>
        </p:nvSpPr>
        <p:spPr>
          <a:xfrm>
            <a:off x="1706551" y="365539"/>
            <a:ext cx="447372" cy="4373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5A29FE64-066B-7C8D-02A3-07FE240050BA}"/>
              </a:ext>
            </a:extLst>
          </p:cNvPr>
          <p:cNvSpPr/>
          <p:nvPr userDrawn="1"/>
        </p:nvSpPr>
        <p:spPr>
          <a:xfrm>
            <a:off x="11207330" y="428654"/>
            <a:ext cx="78738" cy="7696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21DBBA3E-021C-8F91-B4D4-17173EEDA038}"/>
              </a:ext>
            </a:extLst>
          </p:cNvPr>
          <p:cNvSpPr/>
          <p:nvPr userDrawn="1"/>
        </p:nvSpPr>
        <p:spPr>
          <a:xfrm>
            <a:off x="11306813" y="428654"/>
            <a:ext cx="78738" cy="7696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8579F0F7-CA6E-862B-272A-89F530E4327E}"/>
              </a:ext>
            </a:extLst>
          </p:cNvPr>
          <p:cNvSpPr/>
          <p:nvPr userDrawn="1"/>
        </p:nvSpPr>
        <p:spPr>
          <a:xfrm>
            <a:off x="11406296" y="428654"/>
            <a:ext cx="78738" cy="7696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32743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hyperlink" Target="https://commons.wikimedia.org/wiki/File:WhatsApp_logo1.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B56DBE-652A-4577-BC34-36A251784354}"/>
              </a:ext>
            </a:extLst>
          </p:cNvPr>
          <p:cNvSpPr>
            <a:spLocks noGrp="1"/>
          </p:cNvSpPr>
          <p:nvPr>
            <p:ph type="ctrTitle"/>
          </p:nvPr>
        </p:nvSpPr>
        <p:spPr>
          <a:xfrm>
            <a:off x="662609" y="0"/>
            <a:ext cx="10747512" cy="2173357"/>
          </a:xfrm>
        </p:spPr>
        <p:txBody>
          <a:bodyPr>
            <a:normAutofit/>
          </a:bodyPr>
          <a:lstStyle/>
          <a:p>
            <a:br>
              <a:rPr lang="pt-BR" dirty="0">
                <a:latin typeface="Times New Roman" panose="02020603050405020304" pitchFamily="18" charset="0"/>
                <a:cs typeface="Times New Roman" panose="02020603050405020304" pitchFamily="18" charset="0"/>
              </a:rPr>
            </a:br>
            <a:endParaRPr lang="pt-BR" sz="4400" dirty="0">
              <a:latin typeface="Times New Roman" panose="02020603050405020304" pitchFamily="18" charset="0"/>
              <a:cs typeface="Times New Roman" panose="02020603050405020304" pitchFamily="18" charset="0"/>
            </a:endParaRPr>
          </a:p>
        </p:txBody>
      </p:sp>
      <p:sp>
        <p:nvSpPr>
          <p:cNvPr id="3" name="Subtítulo 2">
            <a:extLst>
              <a:ext uri="{FF2B5EF4-FFF2-40B4-BE49-F238E27FC236}">
                <a16:creationId xmlns:a16="http://schemas.microsoft.com/office/drawing/2014/main" id="{099A1EDB-4E07-4CEE-A5A0-293C4AED40E6}"/>
              </a:ext>
            </a:extLst>
          </p:cNvPr>
          <p:cNvSpPr>
            <a:spLocks noGrp="1"/>
          </p:cNvSpPr>
          <p:nvPr>
            <p:ph type="subTitle" idx="1"/>
          </p:nvPr>
        </p:nvSpPr>
        <p:spPr>
          <a:xfrm>
            <a:off x="149086" y="3057968"/>
            <a:ext cx="4651513" cy="2939489"/>
          </a:xfrm>
        </p:spPr>
        <p:txBody>
          <a:bodyPr>
            <a:normAutofit fontScale="92500" lnSpcReduction="10000"/>
          </a:bodyPr>
          <a:lstStyle/>
          <a:p>
            <a:pPr algn="l">
              <a:spcBef>
                <a:spcPts val="0"/>
              </a:spcBef>
            </a:pPr>
            <a:r>
              <a:rPr lang="pt-BR" sz="3200" dirty="0">
                <a:latin typeface="Times New Roman" panose="02020603050405020304" pitchFamily="18" charset="0"/>
                <a:cs typeface="Times New Roman" panose="02020603050405020304" pitchFamily="18" charset="0"/>
              </a:rPr>
              <a:t>Disciplina</a:t>
            </a:r>
            <a:r>
              <a:rPr lang="pt-BR" dirty="0">
                <a:latin typeface="Times New Roman" panose="02020603050405020304" pitchFamily="18" charset="0"/>
                <a:cs typeface="Times New Roman" panose="02020603050405020304" pitchFamily="18" charset="0"/>
              </a:rPr>
              <a:t> : </a:t>
            </a:r>
          </a:p>
          <a:p>
            <a:pPr algn="l">
              <a:spcBef>
                <a:spcPts val="0"/>
              </a:spcBef>
            </a:pPr>
            <a:endParaRPr lang="pt-BR" dirty="0">
              <a:latin typeface="Times New Roman" panose="02020603050405020304" pitchFamily="18" charset="0"/>
              <a:cs typeface="Times New Roman" panose="02020603050405020304" pitchFamily="18" charset="0"/>
            </a:endParaRPr>
          </a:p>
          <a:p>
            <a:pPr algn="l">
              <a:spcBef>
                <a:spcPts val="0"/>
              </a:spcBef>
            </a:pPr>
            <a:r>
              <a:rPr lang="pt-BR" sz="3200" dirty="0">
                <a:latin typeface="Times New Roman" panose="02020603050405020304" pitchFamily="18" charset="0"/>
                <a:cs typeface="Times New Roman" panose="02020603050405020304" pitchFamily="18" charset="0"/>
              </a:rPr>
              <a:t>Público-Alvo:</a:t>
            </a:r>
            <a:r>
              <a:rPr lang="pt-BR" dirty="0">
                <a:latin typeface="Times New Roman" panose="02020603050405020304" pitchFamily="18" charset="0"/>
                <a:cs typeface="Times New Roman" panose="02020603050405020304" pitchFamily="18" charset="0"/>
              </a:rPr>
              <a:t> </a:t>
            </a:r>
          </a:p>
          <a:p>
            <a:pPr algn="l">
              <a:spcBef>
                <a:spcPts val="0"/>
              </a:spcBef>
            </a:pPr>
            <a:endParaRPr lang="pt-BR" dirty="0">
              <a:latin typeface="Times New Roman" panose="02020603050405020304" pitchFamily="18" charset="0"/>
              <a:cs typeface="Times New Roman" panose="02020603050405020304" pitchFamily="18" charset="0"/>
            </a:endParaRPr>
          </a:p>
          <a:p>
            <a:pPr algn="l">
              <a:spcBef>
                <a:spcPts val="0"/>
              </a:spcBef>
            </a:pPr>
            <a:r>
              <a:rPr lang="pt-BR" sz="3200" dirty="0">
                <a:latin typeface="Times New Roman" panose="02020603050405020304" pitchFamily="18" charset="0"/>
                <a:cs typeface="Times New Roman" panose="02020603050405020304" pitchFamily="18" charset="0"/>
              </a:rPr>
              <a:t>Objeto do Conhecimento:</a:t>
            </a:r>
            <a:endParaRPr lang="pt-BR" dirty="0">
              <a:latin typeface="Times New Roman" panose="02020603050405020304" pitchFamily="18" charset="0"/>
              <a:cs typeface="Times New Roman" panose="02020603050405020304" pitchFamily="18" charset="0"/>
            </a:endParaRPr>
          </a:p>
          <a:p>
            <a:pPr algn="l">
              <a:spcBef>
                <a:spcPts val="0"/>
              </a:spcBef>
            </a:pPr>
            <a:endParaRPr lang="pt-BR" b="0" i="0" dirty="0">
              <a:effectLst/>
              <a:latin typeface="Times New Roman" panose="02020603050405020304" pitchFamily="18" charset="0"/>
              <a:cs typeface="Times New Roman" panose="02020603050405020304" pitchFamily="18" charset="0"/>
            </a:endParaRPr>
          </a:p>
          <a:p>
            <a:pPr algn="l">
              <a:spcBef>
                <a:spcPts val="0"/>
              </a:spcBef>
            </a:pPr>
            <a:endParaRPr lang="pt-BR" b="0" i="0" dirty="0">
              <a:effectLst/>
              <a:latin typeface="Times New Roman" panose="02020603050405020304" pitchFamily="18" charset="0"/>
              <a:cs typeface="Times New Roman" panose="02020603050405020304" pitchFamily="18" charset="0"/>
            </a:endParaRPr>
          </a:p>
          <a:p>
            <a:pPr algn="l">
              <a:spcBef>
                <a:spcPts val="0"/>
              </a:spcBef>
            </a:pPr>
            <a:r>
              <a:rPr lang="pt-BR" sz="3200" b="0" i="0" dirty="0">
                <a:effectLst/>
                <a:latin typeface="Times New Roman" panose="02020603050405020304" pitchFamily="18" charset="0"/>
                <a:cs typeface="Times New Roman" panose="02020603050405020304" pitchFamily="18" charset="0"/>
              </a:rPr>
              <a:t>Habilidades e Competências</a:t>
            </a:r>
            <a:r>
              <a:rPr lang="pt-BR" sz="3200" dirty="0">
                <a:latin typeface="Times New Roman" panose="02020603050405020304" pitchFamily="18" charset="0"/>
                <a:cs typeface="Times New Roman" panose="02020603050405020304" pitchFamily="18" charset="0"/>
              </a:rPr>
              <a:t>: </a:t>
            </a:r>
            <a:endParaRPr lang="pt-BR" sz="3600" dirty="0"/>
          </a:p>
          <a:p>
            <a:endParaRPr lang="pt-BR" sz="4800" dirty="0"/>
          </a:p>
        </p:txBody>
      </p:sp>
      <p:sp>
        <p:nvSpPr>
          <p:cNvPr id="11" name="CaixaDeTexto 10">
            <a:extLst>
              <a:ext uri="{FF2B5EF4-FFF2-40B4-BE49-F238E27FC236}">
                <a16:creationId xmlns:a16="http://schemas.microsoft.com/office/drawing/2014/main" id="{C12CD600-7303-0F5C-74F0-CFCC6143AF87}"/>
              </a:ext>
            </a:extLst>
          </p:cNvPr>
          <p:cNvSpPr txBox="1"/>
          <p:nvPr/>
        </p:nvSpPr>
        <p:spPr>
          <a:xfrm>
            <a:off x="10243930" y="6519446"/>
            <a:ext cx="2517912" cy="338554"/>
          </a:xfrm>
          <a:prstGeom prst="rect">
            <a:avLst/>
          </a:prstGeom>
          <a:noFill/>
        </p:spPr>
        <p:txBody>
          <a:bodyPr wrap="square">
            <a:spAutoFit/>
          </a:bodyPr>
          <a:lstStyle/>
          <a:p>
            <a:r>
              <a:rPr lang="pt-BR" sz="1600" b="0" i="0" dirty="0">
                <a:solidFill>
                  <a:srgbClr val="000000"/>
                </a:solidFill>
                <a:effectLst/>
                <a:latin typeface="Bahnschrift Condensed" panose="020B0502040204020203" pitchFamily="34" charset="0"/>
              </a:rPr>
              <a:t>Professor Deivid Castro</a:t>
            </a:r>
            <a:endParaRPr lang="pt-BR" sz="1600" dirty="0"/>
          </a:p>
        </p:txBody>
      </p:sp>
      <p:sp>
        <p:nvSpPr>
          <p:cNvPr id="12" name="Retângulo 11">
            <a:extLst>
              <a:ext uri="{FF2B5EF4-FFF2-40B4-BE49-F238E27FC236}">
                <a16:creationId xmlns:a16="http://schemas.microsoft.com/office/drawing/2014/main" id="{D5061AC0-2F7A-1440-8ACD-9EB8329A2DAF}"/>
              </a:ext>
            </a:extLst>
          </p:cNvPr>
          <p:cNvSpPr/>
          <p:nvPr/>
        </p:nvSpPr>
        <p:spPr>
          <a:xfrm>
            <a:off x="2067339" y="3015937"/>
            <a:ext cx="2835965" cy="54084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dirty="0">
                <a:solidFill>
                  <a:schemeClr val="tx1"/>
                </a:solidFill>
              </a:rPr>
              <a:t>Matemática</a:t>
            </a:r>
          </a:p>
        </p:txBody>
      </p:sp>
      <p:sp>
        <p:nvSpPr>
          <p:cNvPr id="13" name="Retângulo 12">
            <a:extLst>
              <a:ext uri="{FF2B5EF4-FFF2-40B4-BE49-F238E27FC236}">
                <a16:creationId xmlns:a16="http://schemas.microsoft.com/office/drawing/2014/main" id="{8734C3C8-4EBB-EAB9-EF41-9EA49FA28D2B}"/>
              </a:ext>
            </a:extLst>
          </p:cNvPr>
          <p:cNvSpPr/>
          <p:nvPr/>
        </p:nvSpPr>
        <p:spPr>
          <a:xfrm>
            <a:off x="2474842" y="3619334"/>
            <a:ext cx="4465986" cy="54084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dirty="0">
                <a:solidFill>
                  <a:schemeClr val="tx1"/>
                </a:solidFill>
              </a:rPr>
              <a:t>Alunos do 1ª ano do Ensino Médio</a:t>
            </a:r>
          </a:p>
        </p:txBody>
      </p:sp>
      <p:sp>
        <p:nvSpPr>
          <p:cNvPr id="14" name="Retângulo 13">
            <a:extLst>
              <a:ext uri="{FF2B5EF4-FFF2-40B4-BE49-F238E27FC236}">
                <a16:creationId xmlns:a16="http://schemas.microsoft.com/office/drawing/2014/main" id="{5DBE3709-18BE-836D-819B-614CBD14C8EA}"/>
              </a:ext>
            </a:extLst>
          </p:cNvPr>
          <p:cNvSpPr/>
          <p:nvPr/>
        </p:nvSpPr>
        <p:spPr>
          <a:xfrm>
            <a:off x="4220817" y="4261453"/>
            <a:ext cx="3443299" cy="84400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dirty="0">
                <a:solidFill>
                  <a:schemeClr val="tx1"/>
                </a:solidFill>
              </a:rPr>
              <a:t>Conjuntos Numéricos</a:t>
            </a:r>
          </a:p>
        </p:txBody>
      </p:sp>
      <p:sp>
        <p:nvSpPr>
          <p:cNvPr id="15" name="Retângulo 14">
            <a:extLst>
              <a:ext uri="{FF2B5EF4-FFF2-40B4-BE49-F238E27FC236}">
                <a16:creationId xmlns:a16="http://schemas.microsoft.com/office/drawing/2014/main" id="{48189989-BBBE-4AE8-2E8E-E969F168768E}"/>
              </a:ext>
            </a:extLst>
          </p:cNvPr>
          <p:cNvSpPr/>
          <p:nvPr/>
        </p:nvSpPr>
        <p:spPr>
          <a:xfrm>
            <a:off x="4668077" y="5183014"/>
            <a:ext cx="7523923" cy="133643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solidFill>
                  <a:schemeClr val="tx1"/>
                </a:solidFill>
              </a:rPr>
              <a:t>Desenvolver as habilidades nas operações de conjuntos, fazer resoluções com o dia a dia no seu contexto aplicando a problemas reais.  </a:t>
            </a:r>
          </a:p>
        </p:txBody>
      </p:sp>
      <p:pic>
        <p:nvPicPr>
          <p:cNvPr id="5" name="Imagem 4">
            <a:extLst>
              <a:ext uri="{FF2B5EF4-FFF2-40B4-BE49-F238E27FC236}">
                <a16:creationId xmlns:a16="http://schemas.microsoft.com/office/drawing/2014/main" id="{ADEE2BB3-3666-8F11-AFD9-9EBB6FE6E893}"/>
              </a:ext>
            </a:extLst>
          </p:cNvPr>
          <p:cNvPicPr>
            <a:picLocks noChangeAspect="1"/>
          </p:cNvPicPr>
          <p:nvPr/>
        </p:nvPicPr>
        <p:blipFill rotWithShape="1">
          <a:blip r:embed="rId2">
            <a:extLst>
              <a:ext uri="{28A0092B-C50C-407E-A947-70E740481C1C}">
                <a14:useLocalDpi xmlns:a14="http://schemas.microsoft.com/office/drawing/2010/main" val="0"/>
              </a:ext>
            </a:extLst>
          </a:blip>
          <a:srcRect b="34211"/>
          <a:stretch/>
        </p:blipFill>
        <p:spPr>
          <a:xfrm>
            <a:off x="2878703" y="198838"/>
            <a:ext cx="5745480" cy="2520576"/>
          </a:xfrm>
          <a:prstGeom prst="rect">
            <a:avLst/>
          </a:prstGeom>
        </p:spPr>
      </p:pic>
      <p:pic>
        <p:nvPicPr>
          <p:cNvPr id="7" name="Imagem 6">
            <a:extLst>
              <a:ext uri="{FF2B5EF4-FFF2-40B4-BE49-F238E27FC236}">
                <a16:creationId xmlns:a16="http://schemas.microsoft.com/office/drawing/2014/main" id="{CA3A4C84-2B04-0F35-4B83-51A47BEAF2E5}"/>
              </a:ext>
            </a:extLst>
          </p:cNvPr>
          <p:cNvPicPr>
            <a:picLocks noChangeAspect="1"/>
          </p:cNvPicPr>
          <p:nvPr/>
        </p:nvPicPr>
        <p:blipFill rotWithShape="1">
          <a:blip r:embed="rId2">
            <a:extLst>
              <a:ext uri="{28A0092B-C50C-407E-A947-70E740481C1C}">
                <a14:useLocalDpi xmlns:a14="http://schemas.microsoft.com/office/drawing/2010/main" val="0"/>
              </a:ext>
            </a:extLst>
          </a:blip>
          <a:srcRect l="71861" t="7166" r="14121" b="79344"/>
          <a:stretch/>
        </p:blipFill>
        <p:spPr>
          <a:xfrm>
            <a:off x="7818781" y="198838"/>
            <a:ext cx="805402" cy="516835"/>
          </a:xfrm>
          <a:prstGeom prst="rect">
            <a:avLst/>
          </a:prstGeom>
        </p:spPr>
      </p:pic>
    </p:spTree>
    <p:extLst>
      <p:ext uri="{BB962C8B-B14F-4D97-AF65-F5344CB8AC3E}">
        <p14:creationId xmlns:p14="http://schemas.microsoft.com/office/powerpoint/2010/main" val="2724729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386EBE5F-06C4-568C-474A-9F22290100CE}"/>
              </a:ext>
            </a:extLst>
          </p:cNvPr>
          <p:cNvSpPr/>
          <p:nvPr/>
        </p:nvSpPr>
        <p:spPr>
          <a:xfrm>
            <a:off x="4204188" y="159968"/>
            <a:ext cx="3783622" cy="1075274"/>
          </a:xfrm>
          <a:prstGeom prst="rect">
            <a:avLst/>
          </a:prstGeom>
          <a:noFill/>
        </p:spPr>
        <p:txBody>
          <a:bodyPr wrap="none" lIns="91440" tIns="45720" rIns="91440" bIns="45720">
            <a:prstTxWarp prst="textDeflate">
              <a:avLst/>
            </a:prstTxWarp>
            <a:spAutoFit/>
          </a:bodyPr>
          <a:lstStyle/>
          <a:p>
            <a:pPr algn="ctr"/>
            <a:r>
              <a:rPr lang="pt-BR" sz="5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Operações com Conjuntos</a:t>
            </a:r>
            <a:r>
              <a:rPr lang="pt-BR"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p:txBody>
      </p:sp>
      <p:sp>
        <p:nvSpPr>
          <p:cNvPr id="3" name="CaixaDeTexto 2">
            <a:extLst>
              <a:ext uri="{FF2B5EF4-FFF2-40B4-BE49-F238E27FC236}">
                <a16:creationId xmlns:a16="http://schemas.microsoft.com/office/drawing/2014/main" id="{02EDB9BA-B0CA-2848-86E5-809EF30083AC}"/>
              </a:ext>
            </a:extLst>
          </p:cNvPr>
          <p:cNvSpPr txBox="1"/>
          <p:nvPr/>
        </p:nvSpPr>
        <p:spPr>
          <a:xfrm>
            <a:off x="858982" y="1004409"/>
            <a:ext cx="1773251" cy="461665"/>
          </a:xfrm>
          <a:prstGeom prst="rect">
            <a:avLst/>
          </a:prstGeom>
          <a:noFill/>
        </p:spPr>
        <p:txBody>
          <a:bodyPr wrap="square" rtlCol="0">
            <a:spAutoFit/>
          </a:bodyPr>
          <a:lstStyle/>
          <a:p>
            <a:r>
              <a:rPr lang="pt-BR" sz="2400" b="1" dirty="0">
                <a:solidFill>
                  <a:srgbClr val="C00000"/>
                </a:solidFill>
              </a:rPr>
              <a:t>1ª Questão</a:t>
            </a:r>
            <a:endParaRPr lang="pt-BR" dirty="0"/>
          </a:p>
        </p:txBody>
      </p:sp>
      <p:sp>
        <p:nvSpPr>
          <p:cNvPr id="8" name="CaixaDeTexto 7">
            <a:extLst>
              <a:ext uri="{FF2B5EF4-FFF2-40B4-BE49-F238E27FC236}">
                <a16:creationId xmlns:a16="http://schemas.microsoft.com/office/drawing/2014/main" id="{910309A8-6911-26FF-569A-BA15BD0AE382}"/>
              </a:ext>
            </a:extLst>
          </p:cNvPr>
          <p:cNvSpPr txBox="1"/>
          <p:nvPr/>
        </p:nvSpPr>
        <p:spPr>
          <a:xfrm>
            <a:off x="278296" y="1466074"/>
            <a:ext cx="11595652" cy="1477328"/>
          </a:xfrm>
          <a:prstGeom prst="rect">
            <a:avLst/>
          </a:prstGeom>
          <a:noFill/>
        </p:spPr>
        <p:txBody>
          <a:bodyPr wrap="square" rtlCol="0">
            <a:spAutoFit/>
          </a:bodyPr>
          <a:lstStyle/>
          <a:p>
            <a:r>
              <a:rPr lang="pt-BR" b="1" dirty="0"/>
              <a:t>(IFSP) No restaurante de uma empresa, fez-se uma pesquisa para saber qual a sobremesa preferida dos funcionários: pudim ou gelatina. Cada funcionário poderia indicar que gosta das duas sobremesas, de apenas uma, ou de nenhuma das duas. Do total de pesquisados, 21 declararam que gostam de pudim, 29 gostam de gelatina, 10 gostam dessas duas sobremesas e 12 não gostam de nenhuma dessas duas sobremesas. Pode-se então considerar que o número de pesquisados foi: </a:t>
            </a:r>
          </a:p>
        </p:txBody>
      </p:sp>
      <p:sp>
        <p:nvSpPr>
          <p:cNvPr id="9" name="CaixaDeTexto 8">
            <a:extLst>
              <a:ext uri="{FF2B5EF4-FFF2-40B4-BE49-F238E27FC236}">
                <a16:creationId xmlns:a16="http://schemas.microsoft.com/office/drawing/2014/main" id="{0A28A6CA-B4B8-592D-F854-0F117471DBD5}"/>
              </a:ext>
            </a:extLst>
          </p:cNvPr>
          <p:cNvSpPr txBox="1"/>
          <p:nvPr/>
        </p:nvSpPr>
        <p:spPr>
          <a:xfrm>
            <a:off x="384314" y="2929883"/>
            <a:ext cx="1316162" cy="2246769"/>
          </a:xfrm>
          <a:prstGeom prst="rect">
            <a:avLst/>
          </a:prstGeom>
          <a:noFill/>
        </p:spPr>
        <p:txBody>
          <a:bodyPr wrap="square" rtlCol="0">
            <a:spAutoFit/>
          </a:bodyPr>
          <a:lstStyle/>
          <a:p>
            <a:pPr marL="457200" indent="-457200">
              <a:buAutoNum type="alphaLcParenR"/>
            </a:pPr>
            <a:r>
              <a:rPr lang="pt-BR" sz="2800" b="1" dirty="0"/>
              <a:t>52           </a:t>
            </a:r>
          </a:p>
          <a:p>
            <a:pPr marL="457200" indent="-457200">
              <a:buAutoNum type="alphaLcParenR"/>
            </a:pPr>
            <a:r>
              <a:rPr lang="pt-BR" sz="2800" b="1" dirty="0"/>
              <a:t>62        </a:t>
            </a:r>
          </a:p>
          <a:p>
            <a:pPr marL="457200" indent="-457200">
              <a:buAutoNum type="alphaLcParenR"/>
            </a:pPr>
            <a:r>
              <a:rPr lang="pt-BR" sz="2800" b="1" dirty="0"/>
              <a:t>72    </a:t>
            </a:r>
          </a:p>
          <a:p>
            <a:pPr marL="457200" indent="-457200">
              <a:buAutoNum type="alphaLcParenR"/>
            </a:pPr>
            <a:r>
              <a:rPr lang="pt-BR" sz="2800" b="1" dirty="0"/>
              <a:t>82  </a:t>
            </a:r>
          </a:p>
          <a:p>
            <a:pPr marL="457200" indent="-457200">
              <a:buAutoNum type="alphaLcParenR"/>
            </a:pPr>
            <a:r>
              <a:rPr lang="pt-BR" sz="2800" b="1" dirty="0"/>
              <a:t>92       </a:t>
            </a:r>
          </a:p>
        </p:txBody>
      </p:sp>
      <p:sp>
        <p:nvSpPr>
          <p:cNvPr id="10" name="Retângulo 9">
            <a:extLst>
              <a:ext uri="{FF2B5EF4-FFF2-40B4-BE49-F238E27FC236}">
                <a16:creationId xmlns:a16="http://schemas.microsoft.com/office/drawing/2014/main" id="{F8745103-D56B-E0C5-3B1C-7AFC1E3BED4D}"/>
              </a:ext>
            </a:extLst>
          </p:cNvPr>
          <p:cNvSpPr/>
          <p:nvPr/>
        </p:nvSpPr>
        <p:spPr>
          <a:xfrm>
            <a:off x="1745607" y="3354696"/>
            <a:ext cx="8352550" cy="2688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Texto Explicativo: Linha Dobrada com Borda e Ênfase 10">
            <a:extLst>
              <a:ext uri="{FF2B5EF4-FFF2-40B4-BE49-F238E27FC236}">
                <a16:creationId xmlns:a16="http://schemas.microsoft.com/office/drawing/2014/main" id="{BF89EBE6-671C-1EAE-6FED-7F50E2EE9C30}"/>
              </a:ext>
            </a:extLst>
          </p:cNvPr>
          <p:cNvSpPr/>
          <p:nvPr/>
        </p:nvSpPr>
        <p:spPr>
          <a:xfrm>
            <a:off x="8388626" y="2650435"/>
            <a:ext cx="2411896" cy="523799"/>
          </a:xfrm>
          <a:prstGeom prst="accentBorderCallout2">
            <a:avLst>
              <a:gd name="adj1" fmla="val 54170"/>
              <a:gd name="adj2" fmla="val -8333"/>
              <a:gd name="adj3" fmla="val 18750"/>
              <a:gd name="adj4" fmla="val -16667"/>
              <a:gd name="adj5" fmla="val 112500"/>
              <a:gd name="adj6" fmla="val -46667"/>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Universo</a:t>
            </a:r>
          </a:p>
        </p:txBody>
      </p:sp>
      <p:sp>
        <p:nvSpPr>
          <p:cNvPr id="12" name="Círculo: Vazio 11">
            <a:extLst>
              <a:ext uri="{FF2B5EF4-FFF2-40B4-BE49-F238E27FC236}">
                <a16:creationId xmlns:a16="http://schemas.microsoft.com/office/drawing/2014/main" id="{5FE3A3F2-28E8-DC44-B556-5244CF5106A6}"/>
              </a:ext>
            </a:extLst>
          </p:cNvPr>
          <p:cNvSpPr/>
          <p:nvPr/>
        </p:nvSpPr>
        <p:spPr>
          <a:xfrm>
            <a:off x="1987826" y="3631096"/>
            <a:ext cx="4002157" cy="2222495"/>
          </a:xfrm>
          <a:prstGeom prst="donut">
            <a:avLst>
              <a:gd name="adj" fmla="val 434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3" name="Círculo: Vazio 12">
            <a:extLst>
              <a:ext uri="{FF2B5EF4-FFF2-40B4-BE49-F238E27FC236}">
                <a16:creationId xmlns:a16="http://schemas.microsoft.com/office/drawing/2014/main" id="{1CFAB349-146F-E2D1-A96B-8ADFC2644256}"/>
              </a:ext>
            </a:extLst>
          </p:cNvPr>
          <p:cNvSpPr/>
          <p:nvPr/>
        </p:nvSpPr>
        <p:spPr>
          <a:xfrm>
            <a:off x="5009322" y="3692027"/>
            <a:ext cx="4002157" cy="2222495"/>
          </a:xfrm>
          <a:prstGeom prst="donut">
            <a:avLst>
              <a:gd name="adj" fmla="val 434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4" name="CaixaDeTexto 13">
            <a:extLst>
              <a:ext uri="{FF2B5EF4-FFF2-40B4-BE49-F238E27FC236}">
                <a16:creationId xmlns:a16="http://schemas.microsoft.com/office/drawing/2014/main" id="{132BE0A2-3F24-3885-ABD9-8C9F9004BB97}"/>
              </a:ext>
            </a:extLst>
          </p:cNvPr>
          <p:cNvSpPr txBox="1"/>
          <p:nvPr/>
        </p:nvSpPr>
        <p:spPr>
          <a:xfrm>
            <a:off x="1855304" y="3429000"/>
            <a:ext cx="1086679" cy="461665"/>
          </a:xfrm>
          <a:prstGeom prst="rect">
            <a:avLst/>
          </a:prstGeom>
          <a:noFill/>
        </p:spPr>
        <p:txBody>
          <a:bodyPr wrap="square" rtlCol="0">
            <a:spAutoFit/>
          </a:bodyPr>
          <a:lstStyle/>
          <a:p>
            <a:r>
              <a:rPr lang="pt-BR" sz="2400" b="1" dirty="0">
                <a:solidFill>
                  <a:srgbClr val="FF0000"/>
                </a:solidFill>
              </a:rPr>
              <a:t>Pudim</a:t>
            </a:r>
          </a:p>
        </p:txBody>
      </p:sp>
      <p:sp>
        <p:nvSpPr>
          <p:cNvPr id="15" name="CaixaDeTexto 14">
            <a:extLst>
              <a:ext uri="{FF2B5EF4-FFF2-40B4-BE49-F238E27FC236}">
                <a16:creationId xmlns:a16="http://schemas.microsoft.com/office/drawing/2014/main" id="{47506409-0B61-6F04-D35C-36E741B44278}"/>
              </a:ext>
            </a:extLst>
          </p:cNvPr>
          <p:cNvSpPr txBox="1"/>
          <p:nvPr/>
        </p:nvSpPr>
        <p:spPr>
          <a:xfrm>
            <a:off x="8388626" y="3486381"/>
            <a:ext cx="1298713" cy="461665"/>
          </a:xfrm>
          <a:prstGeom prst="rect">
            <a:avLst/>
          </a:prstGeom>
          <a:noFill/>
        </p:spPr>
        <p:txBody>
          <a:bodyPr wrap="square" rtlCol="0">
            <a:spAutoFit/>
          </a:bodyPr>
          <a:lstStyle/>
          <a:p>
            <a:r>
              <a:rPr lang="pt-BR" sz="2400" b="1" dirty="0">
                <a:solidFill>
                  <a:srgbClr val="FF0000"/>
                </a:solidFill>
              </a:rPr>
              <a:t>Gelatina</a:t>
            </a:r>
          </a:p>
        </p:txBody>
      </p:sp>
      <p:sp>
        <p:nvSpPr>
          <p:cNvPr id="16" name="CaixaDeTexto 15">
            <a:extLst>
              <a:ext uri="{FF2B5EF4-FFF2-40B4-BE49-F238E27FC236}">
                <a16:creationId xmlns:a16="http://schemas.microsoft.com/office/drawing/2014/main" id="{58FABDCA-3A86-A9C9-5EFB-4896B76D546B}"/>
              </a:ext>
            </a:extLst>
          </p:cNvPr>
          <p:cNvSpPr txBox="1"/>
          <p:nvPr/>
        </p:nvSpPr>
        <p:spPr>
          <a:xfrm>
            <a:off x="5261113" y="4474165"/>
            <a:ext cx="543339" cy="461665"/>
          </a:xfrm>
          <a:prstGeom prst="rect">
            <a:avLst/>
          </a:prstGeom>
          <a:noFill/>
        </p:spPr>
        <p:txBody>
          <a:bodyPr wrap="square" rtlCol="0">
            <a:spAutoFit/>
          </a:bodyPr>
          <a:lstStyle/>
          <a:p>
            <a:r>
              <a:rPr lang="pt-BR" sz="2400" b="1" dirty="0"/>
              <a:t>10</a:t>
            </a:r>
          </a:p>
        </p:txBody>
      </p:sp>
      <p:sp>
        <p:nvSpPr>
          <p:cNvPr id="17" name="CaixaDeTexto 16">
            <a:extLst>
              <a:ext uri="{FF2B5EF4-FFF2-40B4-BE49-F238E27FC236}">
                <a16:creationId xmlns:a16="http://schemas.microsoft.com/office/drawing/2014/main" id="{FA3A834E-7254-D3EA-83F8-7CD92F2619D3}"/>
              </a:ext>
            </a:extLst>
          </p:cNvPr>
          <p:cNvSpPr txBox="1"/>
          <p:nvPr/>
        </p:nvSpPr>
        <p:spPr>
          <a:xfrm>
            <a:off x="2983847" y="4511510"/>
            <a:ext cx="1843625" cy="461665"/>
          </a:xfrm>
          <a:prstGeom prst="rect">
            <a:avLst/>
          </a:prstGeom>
          <a:noFill/>
        </p:spPr>
        <p:txBody>
          <a:bodyPr wrap="square" rtlCol="0">
            <a:spAutoFit/>
          </a:bodyPr>
          <a:lstStyle/>
          <a:p>
            <a:r>
              <a:rPr lang="pt-BR" sz="2400" b="1" dirty="0"/>
              <a:t>21-10 = 11</a:t>
            </a:r>
          </a:p>
        </p:txBody>
      </p:sp>
      <p:sp>
        <p:nvSpPr>
          <p:cNvPr id="18" name="CaixaDeTexto 17">
            <a:extLst>
              <a:ext uri="{FF2B5EF4-FFF2-40B4-BE49-F238E27FC236}">
                <a16:creationId xmlns:a16="http://schemas.microsoft.com/office/drawing/2014/main" id="{1BE5480C-A6A1-2702-1736-367A828469E1}"/>
              </a:ext>
            </a:extLst>
          </p:cNvPr>
          <p:cNvSpPr txBox="1"/>
          <p:nvPr/>
        </p:nvSpPr>
        <p:spPr>
          <a:xfrm>
            <a:off x="6338807" y="4474164"/>
            <a:ext cx="1649003" cy="461665"/>
          </a:xfrm>
          <a:prstGeom prst="rect">
            <a:avLst/>
          </a:prstGeom>
          <a:noFill/>
        </p:spPr>
        <p:txBody>
          <a:bodyPr wrap="square" rtlCol="0">
            <a:spAutoFit/>
          </a:bodyPr>
          <a:lstStyle/>
          <a:p>
            <a:r>
              <a:rPr lang="pt-BR" sz="2400" b="1" dirty="0"/>
              <a:t>29-10 = 19</a:t>
            </a:r>
          </a:p>
        </p:txBody>
      </p:sp>
      <p:sp>
        <p:nvSpPr>
          <p:cNvPr id="19" name="CaixaDeTexto 18">
            <a:extLst>
              <a:ext uri="{FF2B5EF4-FFF2-40B4-BE49-F238E27FC236}">
                <a16:creationId xmlns:a16="http://schemas.microsoft.com/office/drawing/2014/main" id="{CAC429AE-1E3E-9749-7927-13EA33C2A41F}"/>
              </a:ext>
            </a:extLst>
          </p:cNvPr>
          <p:cNvSpPr txBox="1"/>
          <p:nvPr/>
        </p:nvSpPr>
        <p:spPr>
          <a:xfrm>
            <a:off x="9298829" y="5683689"/>
            <a:ext cx="543339" cy="461665"/>
          </a:xfrm>
          <a:prstGeom prst="rect">
            <a:avLst/>
          </a:prstGeom>
          <a:noFill/>
        </p:spPr>
        <p:txBody>
          <a:bodyPr wrap="square" rtlCol="0">
            <a:spAutoFit/>
          </a:bodyPr>
          <a:lstStyle/>
          <a:p>
            <a:r>
              <a:rPr lang="pt-BR" sz="2400" b="1" dirty="0"/>
              <a:t>12</a:t>
            </a:r>
          </a:p>
        </p:txBody>
      </p:sp>
      <p:sp>
        <p:nvSpPr>
          <p:cNvPr id="21" name="CaixaDeTexto 20">
            <a:extLst>
              <a:ext uri="{FF2B5EF4-FFF2-40B4-BE49-F238E27FC236}">
                <a16:creationId xmlns:a16="http://schemas.microsoft.com/office/drawing/2014/main" id="{B0E21B3C-DCC9-760C-8BC5-BD0AAA1E2C0C}"/>
              </a:ext>
            </a:extLst>
          </p:cNvPr>
          <p:cNvSpPr txBox="1"/>
          <p:nvPr/>
        </p:nvSpPr>
        <p:spPr>
          <a:xfrm>
            <a:off x="3067091" y="6062966"/>
            <a:ext cx="2737361" cy="461665"/>
          </a:xfrm>
          <a:prstGeom prst="rect">
            <a:avLst/>
          </a:prstGeom>
          <a:noFill/>
        </p:spPr>
        <p:txBody>
          <a:bodyPr wrap="square" rtlCol="0">
            <a:spAutoFit/>
          </a:bodyPr>
          <a:lstStyle/>
          <a:p>
            <a:r>
              <a:rPr lang="pt-BR" sz="2400" b="1" dirty="0"/>
              <a:t>11+10+19+12 = 52</a:t>
            </a:r>
          </a:p>
        </p:txBody>
      </p:sp>
      <p:sp>
        <p:nvSpPr>
          <p:cNvPr id="22" name="Círculo: Vazio 21">
            <a:extLst>
              <a:ext uri="{FF2B5EF4-FFF2-40B4-BE49-F238E27FC236}">
                <a16:creationId xmlns:a16="http://schemas.microsoft.com/office/drawing/2014/main" id="{FA35EF02-4CD9-7D61-CC81-5D9C3C1D6D46}"/>
              </a:ext>
            </a:extLst>
          </p:cNvPr>
          <p:cNvSpPr/>
          <p:nvPr/>
        </p:nvSpPr>
        <p:spPr>
          <a:xfrm>
            <a:off x="245187" y="2826100"/>
            <a:ext cx="1316161"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3" name="Círculo: Vazio 22">
            <a:extLst>
              <a:ext uri="{FF2B5EF4-FFF2-40B4-BE49-F238E27FC236}">
                <a16:creationId xmlns:a16="http://schemas.microsoft.com/office/drawing/2014/main" id="{C3A57818-877E-C39D-7AC1-39E363408F36}"/>
              </a:ext>
            </a:extLst>
          </p:cNvPr>
          <p:cNvSpPr/>
          <p:nvPr/>
        </p:nvSpPr>
        <p:spPr>
          <a:xfrm>
            <a:off x="3929661" y="4412201"/>
            <a:ext cx="615565"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4" name="Círculo: Vazio 23">
            <a:extLst>
              <a:ext uri="{FF2B5EF4-FFF2-40B4-BE49-F238E27FC236}">
                <a16:creationId xmlns:a16="http://schemas.microsoft.com/office/drawing/2014/main" id="{852CA80E-6146-5D27-EAF6-83B2D1A12D75}"/>
              </a:ext>
            </a:extLst>
          </p:cNvPr>
          <p:cNvSpPr/>
          <p:nvPr/>
        </p:nvSpPr>
        <p:spPr>
          <a:xfrm>
            <a:off x="5209623" y="4415811"/>
            <a:ext cx="615565"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5" name="Círculo: Vazio 24">
            <a:extLst>
              <a:ext uri="{FF2B5EF4-FFF2-40B4-BE49-F238E27FC236}">
                <a16:creationId xmlns:a16="http://schemas.microsoft.com/office/drawing/2014/main" id="{AE317846-387E-E830-9D54-EC035B29D4DD}"/>
              </a:ext>
            </a:extLst>
          </p:cNvPr>
          <p:cNvSpPr/>
          <p:nvPr/>
        </p:nvSpPr>
        <p:spPr>
          <a:xfrm>
            <a:off x="7321873" y="4368703"/>
            <a:ext cx="615565"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6" name="Círculo: Vazio 25">
            <a:extLst>
              <a:ext uri="{FF2B5EF4-FFF2-40B4-BE49-F238E27FC236}">
                <a16:creationId xmlns:a16="http://schemas.microsoft.com/office/drawing/2014/main" id="{8EC92049-4BD1-D2D2-A475-4DD704650915}"/>
              </a:ext>
            </a:extLst>
          </p:cNvPr>
          <p:cNvSpPr/>
          <p:nvPr/>
        </p:nvSpPr>
        <p:spPr>
          <a:xfrm>
            <a:off x="9247035" y="5563173"/>
            <a:ext cx="615565"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918868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 fill="hold"/>
                                        <p:tgtEl>
                                          <p:spTgt spid="8"/>
                                        </p:tgtEl>
                                        <p:attrNameLst>
                                          <p:attrName>ppt_x</p:attrName>
                                        </p:attrNameLst>
                                      </p:cBhvr>
                                      <p:tavLst>
                                        <p:tav tm="0">
                                          <p:val>
                                            <p:strVal val="0-#ppt_w/2"/>
                                          </p:val>
                                        </p:tav>
                                        <p:tav tm="100000">
                                          <p:val>
                                            <p:strVal val="#ppt_x"/>
                                          </p:val>
                                        </p:tav>
                                      </p:tavLst>
                                    </p:anim>
                                    <p:anim calcmode="lin" valueType="num">
                                      <p:cBhvr additive="base">
                                        <p:cTn id="8" dur="2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00" fill="hold"/>
                                        <p:tgtEl>
                                          <p:spTgt spid="9"/>
                                        </p:tgtEl>
                                        <p:attrNameLst>
                                          <p:attrName>ppt_x</p:attrName>
                                        </p:attrNameLst>
                                      </p:cBhvr>
                                      <p:tavLst>
                                        <p:tav tm="0">
                                          <p:val>
                                            <p:strVal val="0-#ppt_w/2"/>
                                          </p:val>
                                        </p:tav>
                                        <p:tav tm="100000">
                                          <p:val>
                                            <p:strVal val="#ppt_x"/>
                                          </p:val>
                                        </p:tav>
                                      </p:tavLst>
                                    </p:anim>
                                    <p:anim calcmode="lin" valueType="num">
                                      <p:cBhvr additive="base">
                                        <p:cTn id="14" dur="2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 fill="hold"/>
                                        <p:tgtEl>
                                          <p:spTgt spid="12"/>
                                        </p:tgtEl>
                                        <p:attrNameLst>
                                          <p:attrName>ppt_x</p:attrName>
                                        </p:attrNameLst>
                                      </p:cBhvr>
                                      <p:tavLst>
                                        <p:tav tm="0">
                                          <p:val>
                                            <p:strVal val="0-#ppt_w/2"/>
                                          </p:val>
                                        </p:tav>
                                        <p:tav tm="100000">
                                          <p:val>
                                            <p:strVal val="#ppt_x"/>
                                          </p:val>
                                        </p:tav>
                                      </p:tavLst>
                                    </p:anim>
                                    <p:anim calcmode="lin" valueType="num">
                                      <p:cBhvr additive="base">
                                        <p:cTn id="20" dur="2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200" fill="hold"/>
                                        <p:tgtEl>
                                          <p:spTgt spid="13"/>
                                        </p:tgtEl>
                                        <p:attrNameLst>
                                          <p:attrName>ppt_x</p:attrName>
                                        </p:attrNameLst>
                                      </p:cBhvr>
                                      <p:tavLst>
                                        <p:tav tm="0">
                                          <p:val>
                                            <p:strVal val="0-#ppt_w/2"/>
                                          </p:val>
                                        </p:tav>
                                        <p:tav tm="100000">
                                          <p:val>
                                            <p:strVal val="#ppt_x"/>
                                          </p:val>
                                        </p:tav>
                                      </p:tavLst>
                                    </p:anim>
                                    <p:anim calcmode="lin" valueType="num">
                                      <p:cBhvr additive="base">
                                        <p:cTn id="24" dur="2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200" fill="hold"/>
                                        <p:tgtEl>
                                          <p:spTgt spid="14"/>
                                        </p:tgtEl>
                                        <p:attrNameLst>
                                          <p:attrName>ppt_x</p:attrName>
                                        </p:attrNameLst>
                                      </p:cBhvr>
                                      <p:tavLst>
                                        <p:tav tm="0">
                                          <p:val>
                                            <p:strVal val="0-#ppt_w/2"/>
                                          </p:val>
                                        </p:tav>
                                        <p:tav tm="100000">
                                          <p:val>
                                            <p:strVal val="#ppt_x"/>
                                          </p:val>
                                        </p:tav>
                                      </p:tavLst>
                                    </p:anim>
                                    <p:anim calcmode="lin" valueType="num">
                                      <p:cBhvr additive="base">
                                        <p:cTn id="28" dur="2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 fill="hold"/>
                                        <p:tgtEl>
                                          <p:spTgt spid="15"/>
                                        </p:tgtEl>
                                        <p:attrNameLst>
                                          <p:attrName>ppt_x</p:attrName>
                                        </p:attrNameLst>
                                      </p:cBhvr>
                                      <p:tavLst>
                                        <p:tav tm="0">
                                          <p:val>
                                            <p:strVal val="1+#ppt_w/2"/>
                                          </p:val>
                                        </p:tav>
                                        <p:tav tm="100000">
                                          <p:val>
                                            <p:strVal val="#ppt_x"/>
                                          </p:val>
                                        </p:tav>
                                      </p:tavLst>
                                    </p:anim>
                                    <p:anim calcmode="lin" valueType="num">
                                      <p:cBhvr additive="base">
                                        <p:cTn id="32" dur="2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200" fill="hold"/>
                                        <p:tgtEl>
                                          <p:spTgt spid="10"/>
                                        </p:tgtEl>
                                        <p:attrNameLst>
                                          <p:attrName>ppt_x</p:attrName>
                                        </p:attrNameLst>
                                      </p:cBhvr>
                                      <p:tavLst>
                                        <p:tav tm="0">
                                          <p:val>
                                            <p:strVal val="0-#ppt_w/2"/>
                                          </p:val>
                                        </p:tav>
                                        <p:tav tm="100000">
                                          <p:val>
                                            <p:strVal val="#ppt_x"/>
                                          </p:val>
                                        </p:tav>
                                      </p:tavLst>
                                    </p:anim>
                                    <p:anim calcmode="lin" valueType="num">
                                      <p:cBhvr additive="base">
                                        <p:cTn id="36" dur="2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200" fill="hold"/>
                                        <p:tgtEl>
                                          <p:spTgt spid="11"/>
                                        </p:tgtEl>
                                        <p:attrNameLst>
                                          <p:attrName>ppt_x</p:attrName>
                                        </p:attrNameLst>
                                      </p:cBhvr>
                                      <p:tavLst>
                                        <p:tav tm="0">
                                          <p:val>
                                            <p:strVal val="1+#ppt_w/2"/>
                                          </p:val>
                                        </p:tav>
                                        <p:tav tm="100000">
                                          <p:val>
                                            <p:strVal val="#ppt_x"/>
                                          </p:val>
                                        </p:tav>
                                      </p:tavLst>
                                    </p:anim>
                                    <p:anim calcmode="lin" valueType="num">
                                      <p:cBhvr additive="base">
                                        <p:cTn id="40" dur="2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200" fill="hold"/>
                                        <p:tgtEl>
                                          <p:spTgt spid="16"/>
                                        </p:tgtEl>
                                        <p:attrNameLst>
                                          <p:attrName>ppt_x</p:attrName>
                                        </p:attrNameLst>
                                      </p:cBhvr>
                                      <p:tavLst>
                                        <p:tav tm="0">
                                          <p:val>
                                            <p:strVal val="0-#ppt_w/2"/>
                                          </p:val>
                                        </p:tav>
                                        <p:tav tm="100000">
                                          <p:val>
                                            <p:strVal val="#ppt_x"/>
                                          </p:val>
                                        </p:tav>
                                      </p:tavLst>
                                    </p:anim>
                                    <p:anim calcmode="lin" valueType="num">
                                      <p:cBhvr additive="base">
                                        <p:cTn id="46" dur="2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200" fill="hold"/>
                                        <p:tgtEl>
                                          <p:spTgt spid="17"/>
                                        </p:tgtEl>
                                        <p:attrNameLst>
                                          <p:attrName>ppt_x</p:attrName>
                                        </p:attrNameLst>
                                      </p:cBhvr>
                                      <p:tavLst>
                                        <p:tav tm="0">
                                          <p:val>
                                            <p:strVal val="0-#ppt_w/2"/>
                                          </p:val>
                                        </p:tav>
                                        <p:tav tm="100000">
                                          <p:val>
                                            <p:strVal val="#ppt_x"/>
                                          </p:val>
                                        </p:tav>
                                      </p:tavLst>
                                    </p:anim>
                                    <p:anim calcmode="lin" valueType="num">
                                      <p:cBhvr additive="base">
                                        <p:cTn id="52" dur="2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00" fill="hold"/>
                                        <p:tgtEl>
                                          <p:spTgt spid="18"/>
                                        </p:tgtEl>
                                        <p:attrNameLst>
                                          <p:attrName>ppt_x</p:attrName>
                                        </p:attrNameLst>
                                      </p:cBhvr>
                                      <p:tavLst>
                                        <p:tav tm="0">
                                          <p:val>
                                            <p:strVal val="1+#ppt_w/2"/>
                                          </p:val>
                                        </p:tav>
                                        <p:tav tm="100000">
                                          <p:val>
                                            <p:strVal val="#ppt_x"/>
                                          </p:val>
                                        </p:tav>
                                      </p:tavLst>
                                    </p:anim>
                                    <p:anim calcmode="lin" valueType="num">
                                      <p:cBhvr additive="base">
                                        <p:cTn id="58" dur="2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200" fill="hold"/>
                                        <p:tgtEl>
                                          <p:spTgt spid="19"/>
                                        </p:tgtEl>
                                        <p:attrNameLst>
                                          <p:attrName>ppt_x</p:attrName>
                                        </p:attrNameLst>
                                      </p:cBhvr>
                                      <p:tavLst>
                                        <p:tav tm="0">
                                          <p:val>
                                            <p:strVal val="#ppt_x"/>
                                          </p:val>
                                        </p:tav>
                                        <p:tav tm="100000">
                                          <p:val>
                                            <p:strVal val="#ppt_x"/>
                                          </p:val>
                                        </p:tav>
                                      </p:tavLst>
                                    </p:anim>
                                    <p:anim calcmode="lin" valueType="num">
                                      <p:cBhvr additive="base">
                                        <p:cTn id="64" dur="2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200" fill="hold"/>
                                        <p:tgtEl>
                                          <p:spTgt spid="26"/>
                                        </p:tgtEl>
                                        <p:attrNameLst>
                                          <p:attrName>ppt_x</p:attrName>
                                        </p:attrNameLst>
                                      </p:cBhvr>
                                      <p:tavLst>
                                        <p:tav tm="0">
                                          <p:val>
                                            <p:strVal val="1+#ppt_w/2"/>
                                          </p:val>
                                        </p:tav>
                                        <p:tav tm="100000">
                                          <p:val>
                                            <p:strVal val="#ppt_x"/>
                                          </p:val>
                                        </p:tav>
                                      </p:tavLst>
                                    </p:anim>
                                    <p:anim calcmode="lin" valueType="num">
                                      <p:cBhvr additive="base">
                                        <p:cTn id="70" dur="200" fill="hold"/>
                                        <p:tgtEl>
                                          <p:spTgt spid="26"/>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200" fill="hold"/>
                                        <p:tgtEl>
                                          <p:spTgt spid="25"/>
                                        </p:tgtEl>
                                        <p:attrNameLst>
                                          <p:attrName>ppt_x</p:attrName>
                                        </p:attrNameLst>
                                      </p:cBhvr>
                                      <p:tavLst>
                                        <p:tav tm="0">
                                          <p:val>
                                            <p:strVal val="1+#ppt_w/2"/>
                                          </p:val>
                                        </p:tav>
                                        <p:tav tm="100000">
                                          <p:val>
                                            <p:strVal val="#ppt_x"/>
                                          </p:val>
                                        </p:tav>
                                      </p:tavLst>
                                    </p:anim>
                                    <p:anim calcmode="lin" valueType="num">
                                      <p:cBhvr additive="base">
                                        <p:cTn id="74" dur="200" fill="hold"/>
                                        <p:tgtEl>
                                          <p:spTgt spid="25"/>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200" fill="hold"/>
                                        <p:tgtEl>
                                          <p:spTgt spid="24"/>
                                        </p:tgtEl>
                                        <p:attrNameLst>
                                          <p:attrName>ppt_x</p:attrName>
                                        </p:attrNameLst>
                                      </p:cBhvr>
                                      <p:tavLst>
                                        <p:tav tm="0">
                                          <p:val>
                                            <p:strVal val="1+#ppt_w/2"/>
                                          </p:val>
                                        </p:tav>
                                        <p:tav tm="100000">
                                          <p:val>
                                            <p:strVal val="#ppt_x"/>
                                          </p:val>
                                        </p:tav>
                                      </p:tavLst>
                                    </p:anim>
                                    <p:anim calcmode="lin" valueType="num">
                                      <p:cBhvr additive="base">
                                        <p:cTn id="78" dur="200" fill="hold"/>
                                        <p:tgtEl>
                                          <p:spTgt spid="24"/>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10" fill="hold"/>
                                        <p:tgtEl>
                                          <p:spTgt spid="23"/>
                                        </p:tgtEl>
                                        <p:attrNameLst>
                                          <p:attrName>ppt_x</p:attrName>
                                        </p:attrNameLst>
                                      </p:cBhvr>
                                      <p:tavLst>
                                        <p:tav tm="0">
                                          <p:val>
                                            <p:strVal val="1+#ppt_w/2"/>
                                          </p:val>
                                        </p:tav>
                                        <p:tav tm="100000">
                                          <p:val>
                                            <p:strVal val="#ppt_x"/>
                                          </p:val>
                                        </p:tav>
                                      </p:tavLst>
                                    </p:anim>
                                    <p:anim calcmode="lin" valueType="num">
                                      <p:cBhvr additive="base">
                                        <p:cTn id="82" dur="1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200" fill="hold"/>
                                        <p:tgtEl>
                                          <p:spTgt spid="21"/>
                                        </p:tgtEl>
                                        <p:attrNameLst>
                                          <p:attrName>ppt_x</p:attrName>
                                        </p:attrNameLst>
                                      </p:cBhvr>
                                      <p:tavLst>
                                        <p:tav tm="0">
                                          <p:val>
                                            <p:strVal val="0-#ppt_w/2"/>
                                          </p:val>
                                        </p:tav>
                                        <p:tav tm="100000">
                                          <p:val>
                                            <p:strVal val="#ppt_x"/>
                                          </p:val>
                                        </p:tav>
                                      </p:tavLst>
                                    </p:anim>
                                    <p:anim calcmode="lin" valueType="num">
                                      <p:cBhvr additive="base">
                                        <p:cTn id="88" dur="2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grpId="0" nodeType="click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200" fill="hold"/>
                                        <p:tgtEl>
                                          <p:spTgt spid="22"/>
                                        </p:tgtEl>
                                        <p:attrNameLst>
                                          <p:attrName>ppt_x</p:attrName>
                                        </p:attrNameLst>
                                      </p:cBhvr>
                                      <p:tavLst>
                                        <p:tav tm="0">
                                          <p:val>
                                            <p:strVal val="0-#ppt_w/2"/>
                                          </p:val>
                                        </p:tav>
                                        <p:tav tm="100000">
                                          <p:val>
                                            <p:strVal val="#ppt_x"/>
                                          </p:val>
                                        </p:tav>
                                      </p:tavLst>
                                    </p:anim>
                                    <p:anim calcmode="lin" valueType="num">
                                      <p:cBhvr additive="base">
                                        <p:cTn id="94" dur="2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animBg="1"/>
      <p:bldP spid="12" grpId="0" animBg="1"/>
      <p:bldP spid="13" grpId="0" animBg="1"/>
      <p:bldP spid="14" grpId="0"/>
      <p:bldP spid="15" grpId="0"/>
      <p:bldP spid="16" grpId="0"/>
      <p:bldP spid="17" grpId="0"/>
      <p:bldP spid="18" grpId="0"/>
      <p:bldP spid="19" grpId="0"/>
      <p:bldP spid="21" grpId="0"/>
      <p:bldP spid="22" grpId="0" animBg="1"/>
      <p:bldP spid="23" grpId="0" animBg="1"/>
      <p:bldP spid="24" grpId="0" animBg="1"/>
      <p:bldP spid="25"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386EBE5F-06C4-568C-474A-9F22290100CE}"/>
              </a:ext>
            </a:extLst>
          </p:cNvPr>
          <p:cNvSpPr/>
          <p:nvPr/>
        </p:nvSpPr>
        <p:spPr>
          <a:xfrm>
            <a:off x="4204188" y="159968"/>
            <a:ext cx="3783622" cy="1075274"/>
          </a:xfrm>
          <a:prstGeom prst="rect">
            <a:avLst/>
          </a:prstGeom>
          <a:noFill/>
        </p:spPr>
        <p:txBody>
          <a:bodyPr wrap="none" lIns="91440" tIns="45720" rIns="91440" bIns="45720">
            <a:prstTxWarp prst="textDeflate">
              <a:avLst/>
            </a:prstTxWarp>
            <a:spAutoFit/>
          </a:bodyPr>
          <a:lstStyle/>
          <a:p>
            <a:pPr algn="ctr"/>
            <a:r>
              <a:rPr lang="pt-BR" sz="5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Operações com Conjuntos</a:t>
            </a:r>
            <a:r>
              <a:rPr lang="pt-BR"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p:txBody>
      </p:sp>
      <p:sp>
        <p:nvSpPr>
          <p:cNvPr id="3" name="CaixaDeTexto 2">
            <a:extLst>
              <a:ext uri="{FF2B5EF4-FFF2-40B4-BE49-F238E27FC236}">
                <a16:creationId xmlns:a16="http://schemas.microsoft.com/office/drawing/2014/main" id="{02EDB9BA-B0CA-2848-86E5-809EF30083AC}"/>
              </a:ext>
            </a:extLst>
          </p:cNvPr>
          <p:cNvSpPr txBox="1"/>
          <p:nvPr/>
        </p:nvSpPr>
        <p:spPr>
          <a:xfrm>
            <a:off x="858982" y="1004409"/>
            <a:ext cx="1773251" cy="461665"/>
          </a:xfrm>
          <a:prstGeom prst="rect">
            <a:avLst/>
          </a:prstGeom>
          <a:noFill/>
        </p:spPr>
        <p:txBody>
          <a:bodyPr wrap="square" rtlCol="0">
            <a:spAutoFit/>
          </a:bodyPr>
          <a:lstStyle/>
          <a:p>
            <a:r>
              <a:rPr lang="pt-BR" sz="2400" b="1" dirty="0">
                <a:solidFill>
                  <a:srgbClr val="C00000"/>
                </a:solidFill>
              </a:rPr>
              <a:t>2ª Questão</a:t>
            </a:r>
            <a:endParaRPr lang="pt-BR" dirty="0"/>
          </a:p>
        </p:txBody>
      </p:sp>
      <p:sp>
        <p:nvSpPr>
          <p:cNvPr id="8" name="CaixaDeTexto 7">
            <a:extLst>
              <a:ext uri="{FF2B5EF4-FFF2-40B4-BE49-F238E27FC236}">
                <a16:creationId xmlns:a16="http://schemas.microsoft.com/office/drawing/2014/main" id="{910309A8-6911-26FF-569A-BA15BD0AE382}"/>
              </a:ext>
            </a:extLst>
          </p:cNvPr>
          <p:cNvSpPr txBox="1"/>
          <p:nvPr/>
        </p:nvSpPr>
        <p:spPr>
          <a:xfrm>
            <a:off x="278296" y="1466074"/>
            <a:ext cx="11595652" cy="1200329"/>
          </a:xfrm>
          <a:prstGeom prst="rect">
            <a:avLst/>
          </a:prstGeom>
          <a:noFill/>
        </p:spPr>
        <p:txBody>
          <a:bodyPr wrap="square" rtlCol="0">
            <a:spAutoFit/>
          </a:bodyPr>
          <a:lstStyle/>
          <a:p>
            <a:r>
              <a:rPr lang="pt-BR" b="1" dirty="0"/>
              <a:t>(UERN) Numa festa, foram servidos dois tipos de salgados: um de queijo e outro de frango. Considere que 15 pessoas comeram os dois salgados, 45 não comeram o salgado de queijo, 50 não comeram o salgado de  frango e 70 pessoas comeram pelo menos um dos dois salgados. O número de pessoas presentes nesta festa que não comeram nenhum dos dois salgados foi.</a:t>
            </a:r>
          </a:p>
        </p:txBody>
      </p:sp>
      <p:sp>
        <p:nvSpPr>
          <p:cNvPr id="9" name="CaixaDeTexto 8">
            <a:extLst>
              <a:ext uri="{FF2B5EF4-FFF2-40B4-BE49-F238E27FC236}">
                <a16:creationId xmlns:a16="http://schemas.microsoft.com/office/drawing/2014/main" id="{0A28A6CA-B4B8-592D-F854-0F117471DBD5}"/>
              </a:ext>
            </a:extLst>
          </p:cNvPr>
          <p:cNvSpPr txBox="1"/>
          <p:nvPr/>
        </p:nvSpPr>
        <p:spPr>
          <a:xfrm>
            <a:off x="384314" y="2929883"/>
            <a:ext cx="1316162" cy="2246769"/>
          </a:xfrm>
          <a:prstGeom prst="rect">
            <a:avLst/>
          </a:prstGeom>
          <a:noFill/>
        </p:spPr>
        <p:txBody>
          <a:bodyPr wrap="square" rtlCol="0">
            <a:spAutoFit/>
          </a:bodyPr>
          <a:lstStyle/>
          <a:p>
            <a:pPr marL="457200" indent="-457200">
              <a:buAutoNum type="alphaLcParenR"/>
            </a:pPr>
            <a:r>
              <a:rPr lang="pt-BR" sz="2800" b="1" dirty="0"/>
              <a:t>18           </a:t>
            </a:r>
          </a:p>
          <a:p>
            <a:pPr marL="457200" indent="-457200">
              <a:buAutoNum type="alphaLcParenR"/>
            </a:pPr>
            <a:r>
              <a:rPr lang="pt-BR" sz="2800" b="1" dirty="0"/>
              <a:t>20        </a:t>
            </a:r>
          </a:p>
          <a:p>
            <a:pPr marL="457200" indent="-457200">
              <a:buAutoNum type="alphaLcParenR"/>
            </a:pPr>
            <a:r>
              <a:rPr lang="pt-BR" sz="2800" b="1" dirty="0"/>
              <a:t>10    </a:t>
            </a:r>
          </a:p>
          <a:p>
            <a:pPr marL="457200" indent="-457200">
              <a:buAutoNum type="alphaLcParenR"/>
            </a:pPr>
            <a:r>
              <a:rPr lang="pt-BR" sz="2800" b="1" dirty="0"/>
              <a:t>15  </a:t>
            </a:r>
          </a:p>
          <a:p>
            <a:pPr marL="457200" indent="-457200">
              <a:buAutoNum type="alphaLcParenR"/>
            </a:pPr>
            <a:r>
              <a:rPr lang="pt-BR" sz="2800" b="1" dirty="0"/>
              <a:t>25       </a:t>
            </a:r>
          </a:p>
        </p:txBody>
      </p:sp>
      <p:sp>
        <p:nvSpPr>
          <p:cNvPr id="10" name="Retângulo 9">
            <a:extLst>
              <a:ext uri="{FF2B5EF4-FFF2-40B4-BE49-F238E27FC236}">
                <a16:creationId xmlns:a16="http://schemas.microsoft.com/office/drawing/2014/main" id="{F8745103-D56B-E0C5-3B1C-7AFC1E3BED4D}"/>
              </a:ext>
            </a:extLst>
          </p:cNvPr>
          <p:cNvSpPr/>
          <p:nvPr/>
        </p:nvSpPr>
        <p:spPr>
          <a:xfrm>
            <a:off x="1745607" y="3354696"/>
            <a:ext cx="8352550" cy="2688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Texto Explicativo: Linha Dobrada com Borda e Ênfase 10">
            <a:extLst>
              <a:ext uri="{FF2B5EF4-FFF2-40B4-BE49-F238E27FC236}">
                <a16:creationId xmlns:a16="http://schemas.microsoft.com/office/drawing/2014/main" id="{BF89EBE6-671C-1EAE-6FED-7F50E2EE9C30}"/>
              </a:ext>
            </a:extLst>
          </p:cNvPr>
          <p:cNvSpPr/>
          <p:nvPr/>
        </p:nvSpPr>
        <p:spPr>
          <a:xfrm>
            <a:off x="8388626" y="2650435"/>
            <a:ext cx="2411896" cy="523799"/>
          </a:xfrm>
          <a:prstGeom prst="accentBorderCallout2">
            <a:avLst>
              <a:gd name="adj1" fmla="val 21280"/>
              <a:gd name="adj2" fmla="val -8333"/>
              <a:gd name="adj3" fmla="val 18750"/>
              <a:gd name="adj4" fmla="val -16667"/>
              <a:gd name="adj5" fmla="val 112500"/>
              <a:gd name="adj6" fmla="val -46667"/>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Universo</a:t>
            </a:r>
          </a:p>
        </p:txBody>
      </p:sp>
      <p:sp>
        <p:nvSpPr>
          <p:cNvPr id="12" name="Círculo: Vazio 11">
            <a:extLst>
              <a:ext uri="{FF2B5EF4-FFF2-40B4-BE49-F238E27FC236}">
                <a16:creationId xmlns:a16="http://schemas.microsoft.com/office/drawing/2014/main" id="{5FE3A3F2-28E8-DC44-B556-5244CF5106A6}"/>
              </a:ext>
            </a:extLst>
          </p:cNvPr>
          <p:cNvSpPr/>
          <p:nvPr/>
        </p:nvSpPr>
        <p:spPr>
          <a:xfrm>
            <a:off x="1987826" y="3631096"/>
            <a:ext cx="4002157" cy="2222495"/>
          </a:xfrm>
          <a:prstGeom prst="donut">
            <a:avLst>
              <a:gd name="adj" fmla="val 434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3" name="Círculo: Vazio 12">
            <a:extLst>
              <a:ext uri="{FF2B5EF4-FFF2-40B4-BE49-F238E27FC236}">
                <a16:creationId xmlns:a16="http://schemas.microsoft.com/office/drawing/2014/main" id="{1CFAB349-146F-E2D1-A96B-8ADFC2644256}"/>
              </a:ext>
            </a:extLst>
          </p:cNvPr>
          <p:cNvSpPr/>
          <p:nvPr/>
        </p:nvSpPr>
        <p:spPr>
          <a:xfrm>
            <a:off x="5009322" y="3692027"/>
            <a:ext cx="4002157" cy="2222495"/>
          </a:xfrm>
          <a:prstGeom prst="donut">
            <a:avLst>
              <a:gd name="adj" fmla="val 434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4" name="CaixaDeTexto 13">
            <a:extLst>
              <a:ext uri="{FF2B5EF4-FFF2-40B4-BE49-F238E27FC236}">
                <a16:creationId xmlns:a16="http://schemas.microsoft.com/office/drawing/2014/main" id="{132BE0A2-3F24-3885-ABD9-8C9F9004BB97}"/>
              </a:ext>
            </a:extLst>
          </p:cNvPr>
          <p:cNvSpPr txBox="1"/>
          <p:nvPr/>
        </p:nvSpPr>
        <p:spPr>
          <a:xfrm>
            <a:off x="1855304" y="3429000"/>
            <a:ext cx="1086679" cy="461665"/>
          </a:xfrm>
          <a:prstGeom prst="rect">
            <a:avLst/>
          </a:prstGeom>
          <a:noFill/>
        </p:spPr>
        <p:txBody>
          <a:bodyPr wrap="square" rtlCol="0">
            <a:spAutoFit/>
          </a:bodyPr>
          <a:lstStyle/>
          <a:p>
            <a:r>
              <a:rPr lang="pt-BR" sz="2400" b="1" dirty="0">
                <a:solidFill>
                  <a:srgbClr val="FF0000"/>
                </a:solidFill>
              </a:rPr>
              <a:t>Queijo</a:t>
            </a:r>
          </a:p>
        </p:txBody>
      </p:sp>
      <p:sp>
        <p:nvSpPr>
          <p:cNvPr id="15" name="CaixaDeTexto 14">
            <a:extLst>
              <a:ext uri="{FF2B5EF4-FFF2-40B4-BE49-F238E27FC236}">
                <a16:creationId xmlns:a16="http://schemas.microsoft.com/office/drawing/2014/main" id="{47506409-0B61-6F04-D35C-36E741B44278}"/>
              </a:ext>
            </a:extLst>
          </p:cNvPr>
          <p:cNvSpPr txBox="1"/>
          <p:nvPr/>
        </p:nvSpPr>
        <p:spPr>
          <a:xfrm>
            <a:off x="8388626" y="3486381"/>
            <a:ext cx="1298713" cy="461665"/>
          </a:xfrm>
          <a:prstGeom prst="rect">
            <a:avLst/>
          </a:prstGeom>
          <a:noFill/>
        </p:spPr>
        <p:txBody>
          <a:bodyPr wrap="square" rtlCol="0">
            <a:spAutoFit/>
          </a:bodyPr>
          <a:lstStyle/>
          <a:p>
            <a:r>
              <a:rPr lang="pt-BR" sz="2400" b="1" dirty="0">
                <a:solidFill>
                  <a:srgbClr val="FF0000"/>
                </a:solidFill>
              </a:rPr>
              <a:t>Frango</a:t>
            </a:r>
          </a:p>
        </p:txBody>
      </p:sp>
      <p:sp>
        <p:nvSpPr>
          <p:cNvPr id="16" name="CaixaDeTexto 15">
            <a:extLst>
              <a:ext uri="{FF2B5EF4-FFF2-40B4-BE49-F238E27FC236}">
                <a16:creationId xmlns:a16="http://schemas.microsoft.com/office/drawing/2014/main" id="{58FABDCA-3A86-A9C9-5EFB-4896B76D546B}"/>
              </a:ext>
            </a:extLst>
          </p:cNvPr>
          <p:cNvSpPr txBox="1"/>
          <p:nvPr/>
        </p:nvSpPr>
        <p:spPr>
          <a:xfrm>
            <a:off x="5261113" y="4474165"/>
            <a:ext cx="543339" cy="461665"/>
          </a:xfrm>
          <a:prstGeom prst="rect">
            <a:avLst/>
          </a:prstGeom>
          <a:noFill/>
        </p:spPr>
        <p:txBody>
          <a:bodyPr wrap="square" rtlCol="0">
            <a:spAutoFit/>
          </a:bodyPr>
          <a:lstStyle/>
          <a:p>
            <a:r>
              <a:rPr lang="pt-BR" sz="2400" b="1" dirty="0"/>
              <a:t>15</a:t>
            </a:r>
          </a:p>
        </p:txBody>
      </p:sp>
      <p:sp>
        <p:nvSpPr>
          <p:cNvPr id="17" name="CaixaDeTexto 16">
            <a:extLst>
              <a:ext uri="{FF2B5EF4-FFF2-40B4-BE49-F238E27FC236}">
                <a16:creationId xmlns:a16="http://schemas.microsoft.com/office/drawing/2014/main" id="{FA3A834E-7254-D3EA-83F8-7CD92F2619D3}"/>
              </a:ext>
            </a:extLst>
          </p:cNvPr>
          <p:cNvSpPr txBox="1"/>
          <p:nvPr/>
        </p:nvSpPr>
        <p:spPr>
          <a:xfrm>
            <a:off x="2983848" y="4511510"/>
            <a:ext cx="808660" cy="461665"/>
          </a:xfrm>
          <a:prstGeom prst="rect">
            <a:avLst/>
          </a:prstGeom>
          <a:noFill/>
        </p:spPr>
        <p:txBody>
          <a:bodyPr wrap="square" rtlCol="0">
            <a:spAutoFit/>
          </a:bodyPr>
          <a:lstStyle/>
          <a:p>
            <a:r>
              <a:rPr lang="pt-BR" sz="2400" b="1" dirty="0"/>
              <a:t>50-X </a:t>
            </a:r>
          </a:p>
        </p:txBody>
      </p:sp>
      <p:sp>
        <p:nvSpPr>
          <p:cNvPr id="18" name="CaixaDeTexto 17">
            <a:extLst>
              <a:ext uri="{FF2B5EF4-FFF2-40B4-BE49-F238E27FC236}">
                <a16:creationId xmlns:a16="http://schemas.microsoft.com/office/drawing/2014/main" id="{1BE5480C-A6A1-2702-1736-367A828469E1}"/>
              </a:ext>
            </a:extLst>
          </p:cNvPr>
          <p:cNvSpPr txBox="1"/>
          <p:nvPr/>
        </p:nvSpPr>
        <p:spPr>
          <a:xfrm>
            <a:off x="6338808" y="4474164"/>
            <a:ext cx="867990" cy="461665"/>
          </a:xfrm>
          <a:prstGeom prst="rect">
            <a:avLst/>
          </a:prstGeom>
          <a:noFill/>
        </p:spPr>
        <p:txBody>
          <a:bodyPr wrap="square" rtlCol="0">
            <a:spAutoFit/>
          </a:bodyPr>
          <a:lstStyle/>
          <a:p>
            <a:r>
              <a:rPr lang="pt-BR" sz="2400" b="1" dirty="0"/>
              <a:t>45-X</a:t>
            </a:r>
          </a:p>
        </p:txBody>
      </p:sp>
      <p:sp>
        <p:nvSpPr>
          <p:cNvPr id="19" name="CaixaDeTexto 18">
            <a:extLst>
              <a:ext uri="{FF2B5EF4-FFF2-40B4-BE49-F238E27FC236}">
                <a16:creationId xmlns:a16="http://schemas.microsoft.com/office/drawing/2014/main" id="{CAC429AE-1E3E-9749-7927-13EA33C2A41F}"/>
              </a:ext>
            </a:extLst>
          </p:cNvPr>
          <p:cNvSpPr txBox="1"/>
          <p:nvPr/>
        </p:nvSpPr>
        <p:spPr>
          <a:xfrm>
            <a:off x="9298829" y="5683689"/>
            <a:ext cx="543339" cy="461665"/>
          </a:xfrm>
          <a:prstGeom prst="rect">
            <a:avLst/>
          </a:prstGeom>
          <a:noFill/>
        </p:spPr>
        <p:txBody>
          <a:bodyPr wrap="square" rtlCol="0">
            <a:spAutoFit/>
          </a:bodyPr>
          <a:lstStyle/>
          <a:p>
            <a:r>
              <a:rPr lang="pt-BR" sz="2400" b="1" dirty="0"/>
              <a:t>X</a:t>
            </a:r>
          </a:p>
        </p:txBody>
      </p:sp>
      <p:sp>
        <p:nvSpPr>
          <p:cNvPr id="21" name="CaixaDeTexto 20">
            <a:extLst>
              <a:ext uri="{FF2B5EF4-FFF2-40B4-BE49-F238E27FC236}">
                <a16:creationId xmlns:a16="http://schemas.microsoft.com/office/drawing/2014/main" id="{B0E21B3C-DCC9-760C-8BC5-BD0AAA1E2C0C}"/>
              </a:ext>
            </a:extLst>
          </p:cNvPr>
          <p:cNvSpPr txBox="1"/>
          <p:nvPr/>
        </p:nvSpPr>
        <p:spPr>
          <a:xfrm>
            <a:off x="331795" y="6041877"/>
            <a:ext cx="2737361" cy="461665"/>
          </a:xfrm>
          <a:prstGeom prst="rect">
            <a:avLst/>
          </a:prstGeom>
          <a:noFill/>
        </p:spPr>
        <p:txBody>
          <a:bodyPr wrap="square" rtlCol="0">
            <a:spAutoFit/>
          </a:bodyPr>
          <a:lstStyle/>
          <a:p>
            <a:r>
              <a:rPr lang="pt-BR" sz="2400" b="1" dirty="0"/>
              <a:t>50-X+15+45-X = 70</a:t>
            </a:r>
          </a:p>
        </p:txBody>
      </p:sp>
      <p:sp>
        <p:nvSpPr>
          <p:cNvPr id="22" name="Círculo: Vazio 21">
            <a:extLst>
              <a:ext uri="{FF2B5EF4-FFF2-40B4-BE49-F238E27FC236}">
                <a16:creationId xmlns:a16="http://schemas.microsoft.com/office/drawing/2014/main" id="{FA35EF02-4CD9-7D61-CC81-5D9C3C1D6D46}"/>
              </a:ext>
            </a:extLst>
          </p:cNvPr>
          <p:cNvSpPr/>
          <p:nvPr/>
        </p:nvSpPr>
        <p:spPr>
          <a:xfrm>
            <a:off x="244701" y="3329691"/>
            <a:ext cx="1316161"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4" name="Círculo: Vazio 23">
            <a:extLst>
              <a:ext uri="{FF2B5EF4-FFF2-40B4-BE49-F238E27FC236}">
                <a16:creationId xmlns:a16="http://schemas.microsoft.com/office/drawing/2014/main" id="{852CA80E-6146-5D27-EAF6-83B2D1A12D75}"/>
              </a:ext>
            </a:extLst>
          </p:cNvPr>
          <p:cNvSpPr/>
          <p:nvPr/>
        </p:nvSpPr>
        <p:spPr>
          <a:xfrm>
            <a:off x="5209623" y="4415811"/>
            <a:ext cx="615565"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6" name="Círculo: Vazio 25">
            <a:extLst>
              <a:ext uri="{FF2B5EF4-FFF2-40B4-BE49-F238E27FC236}">
                <a16:creationId xmlns:a16="http://schemas.microsoft.com/office/drawing/2014/main" id="{8EC92049-4BD1-D2D2-A475-4DD704650915}"/>
              </a:ext>
            </a:extLst>
          </p:cNvPr>
          <p:cNvSpPr/>
          <p:nvPr/>
        </p:nvSpPr>
        <p:spPr>
          <a:xfrm>
            <a:off x="9167792" y="5563173"/>
            <a:ext cx="615565"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 name="Seta: para a Direita 1">
            <a:extLst>
              <a:ext uri="{FF2B5EF4-FFF2-40B4-BE49-F238E27FC236}">
                <a16:creationId xmlns:a16="http://schemas.microsoft.com/office/drawing/2014/main" id="{56ABC381-2A40-52BB-8467-65AA548066F5}"/>
              </a:ext>
            </a:extLst>
          </p:cNvPr>
          <p:cNvSpPr/>
          <p:nvPr/>
        </p:nvSpPr>
        <p:spPr>
          <a:xfrm>
            <a:off x="2903504" y="6090450"/>
            <a:ext cx="587294" cy="461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a:extLst>
              <a:ext uri="{FF2B5EF4-FFF2-40B4-BE49-F238E27FC236}">
                <a16:creationId xmlns:a16="http://schemas.microsoft.com/office/drawing/2014/main" id="{856BBB3F-D6D2-D3AB-B412-E5BC2CD3E2C7}"/>
              </a:ext>
            </a:extLst>
          </p:cNvPr>
          <p:cNvSpPr txBox="1"/>
          <p:nvPr/>
        </p:nvSpPr>
        <p:spPr>
          <a:xfrm>
            <a:off x="3591934" y="6055741"/>
            <a:ext cx="1669180" cy="461665"/>
          </a:xfrm>
          <a:prstGeom prst="rect">
            <a:avLst/>
          </a:prstGeom>
          <a:noFill/>
        </p:spPr>
        <p:txBody>
          <a:bodyPr wrap="square" rtlCol="0">
            <a:spAutoFit/>
          </a:bodyPr>
          <a:lstStyle/>
          <a:p>
            <a:r>
              <a:rPr lang="pt-BR" sz="2400" b="1" dirty="0"/>
              <a:t>110-2X = 70</a:t>
            </a:r>
          </a:p>
        </p:txBody>
      </p:sp>
      <p:sp>
        <p:nvSpPr>
          <p:cNvPr id="6" name="CaixaDeTexto 5">
            <a:extLst>
              <a:ext uri="{FF2B5EF4-FFF2-40B4-BE49-F238E27FC236}">
                <a16:creationId xmlns:a16="http://schemas.microsoft.com/office/drawing/2014/main" id="{7B437942-5623-E7CF-48F0-DA224BBC6DEB}"/>
              </a:ext>
            </a:extLst>
          </p:cNvPr>
          <p:cNvSpPr txBox="1"/>
          <p:nvPr/>
        </p:nvSpPr>
        <p:spPr>
          <a:xfrm>
            <a:off x="5769794" y="6055741"/>
            <a:ext cx="3241685" cy="461665"/>
          </a:xfrm>
          <a:prstGeom prst="rect">
            <a:avLst/>
          </a:prstGeom>
          <a:noFill/>
        </p:spPr>
        <p:txBody>
          <a:bodyPr wrap="square" rtlCol="0">
            <a:spAutoFit/>
          </a:bodyPr>
          <a:lstStyle/>
          <a:p>
            <a:r>
              <a:rPr lang="pt-BR" sz="2400" b="1" dirty="0"/>
              <a:t>-2X = 70-110            </a:t>
            </a:r>
            <a:r>
              <a:rPr lang="pt-BR" sz="1600" b="1" dirty="0"/>
              <a:t>x</a:t>
            </a:r>
            <a:r>
              <a:rPr lang="pt-BR" sz="2400" b="1" dirty="0"/>
              <a:t>(-1)</a:t>
            </a:r>
          </a:p>
        </p:txBody>
      </p:sp>
      <p:sp>
        <p:nvSpPr>
          <p:cNvPr id="7" name="Seta: para a Direita 6">
            <a:extLst>
              <a:ext uri="{FF2B5EF4-FFF2-40B4-BE49-F238E27FC236}">
                <a16:creationId xmlns:a16="http://schemas.microsoft.com/office/drawing/2014/main" id="{3CC313F3-84F6-2AB4-6AF0-C13970CB10FF}"/>
              </a:ext>
            </a:extLst>
          </p:cNvPr>
          <p:cNvSpPr/>
          <p:nvPr/>
        </p:nvSpPr>
        <p:spPr>
          <a:xfrm>
            <a:off x="5209623" y="6072439"/>
            <a:ext cx="587294" cy="461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Seta: para a Direita 19">
            <a:extLst>
              <a:ext uri="{FF2B5EF4-FFF2-40B4-BE49-F238E27FC236}">
                <a16:creationId xmlns:a16="http://schemas.microsoft.com/office/drawing/2014/main" id="{83F3A791-5294-8F7E-05EE-7F14027C3852}"/>
              </a:ext>
            </a:extLst>
          </p:cNvPr>
          <p:cNvSpPr/>
          <p:nvPr/>
        </p:nvSpPr>
        <p:spPr>
          <a:xfrm>
            <a:off x="9086321" y="6156523"/>
            <a:ext cx="587294" cy="461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aixaDeTexto 26">
            <a:extLst>
              <a:ext uri="{FF2B5EF4-FFF2-40B4-BE49-F238E27FC236}">
                <a16:creationId xmlns:a16="http://schemas.microsoft.com/office/drawing/2014/main" id="{FCF1D787-C36D-E2B5-01C4-F5EC1A5D9E09}"/>
              </a:ext>
            </a:extLst>
          </p:cNvPr>
          <p:cNvSpPr txBox="1"/>
          <p:nvPr/>
        </p:nvSpPr>
        <p:spPr>
          <a:xfrm>
            <a:off x="9738908" y="6069164"/>
            <a:ext cx="1117730" cy="461665"/>
          </a:xfrm>
          <a:prstGeom prst="rect">
            <a:avLst/>
          </a:prstGeom>
          <a:noFill/>
        </p:spPr>
        <p:txBody>
          <a:bodyPr wrap="square" rtlCol="0">
            <a:spAutoFit/>
          </a:bodyPr>
          <a:lstStyle/>
          <a:p>
            <a:r>
              <a:rPr lang="pt-BR" sz="2400" b="1" dirty="0"/>
              <a:t>2X =40</a:t>
            </a:r>
          </a:p>
        </p:txBody>
      </p:sp>
      <p:sp>
        <p:nvSpPr>
          <p:cNvPr id="28" name="Seta: para a Direita 27">
            <a:extLst>
              <a:ext uri="{FF2B5EF4-FFF2-40B4-BE49-F238E27FC236}">
                <a16:creationId xmlns:a16="http://schemas.microsoft.com/office/drawing/2014/main" id="{F59FF27D-4E57-9515-DC62-E359F5AB8959}"/>
              </a:ext>
            </a:extLst>
          </p:cNvPr>
          <p:cNvSpPr/>
          <p:nvPr/>
        </p:nvSpPr>
        <p:spPr>
          <a:xfrm>
            <a:off x="10734649" y="6041876"/>
            <a:ext cx="344168" cy="461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aixaDeTexto 28">
            <a:extLst>
              <a:ext uri="{FF2B5EF4-FFF2-40B4-BE49-F238E27FC236}">
                <a16:creationId xmlns:a16="http://schemas.microsoft.com/office/drawing/2014/main" id="{F21ACF86-53A1-6859-AC60-8892C11DB1C9}"/>
              </a:ext>
            </a:extLst>
          </p:cNvPr>
          <p:cNvSpPr txBox="1"/>
          <p:nvPr/>
        </p:nvSpPr>
        <p:spPr>
          <a:xfrm>
            <a:off x="11135089" y="6039212"/>
            <a:ext cx="939469" cy="461665"/>
          </a:xfrm>
          <a:prstGeom prst="rect">
            <a:avLst/>
          </a:prstGeom>
          <a:noFill/>
        </p:spPr>
        <p:txBody>
          <a:bodyPr wrap="square" rtlCol="0">
            <a:spAutoFit/>
          </a:bodyPr>
          <a:lstStyle/>
          <a:p>
            <a:r>
              <a:rPr lang="pt-BR" sz="2400" b="1" dirty="0"/>
              <a:t>X =20</a:t>
            </a:r>
          </a:p>
        </p:txBody>
      </p:sp>
      <p:sp>
        <p:nvSpPr>
          <p:cNvPr id="30" name="Círculo: Vazio 29">
            <a:extLst>
              <a:ext uri="{FF2B5EF4-FFF2-40B4-BE49-F238E27FC236}">
                <a16:creationId xmlns:a16="http://schemas.microsoft.com/office/drawing/2014/main" id="{C6BACB4A-AA0F-9CE4-665D-EE4E08CDBA98}"/>
              </a:ext>
            </a:extLst>
          </p:cNvPr>
          <p:cNvSpPr/>
          <p:nvPr/>
        </p:nvSpPr>
        <p:spPr>
          <a:xfrm>
            <a:off x="2976369" y="4425749"/>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31" name="Círculo: Vazio 30">
            <a:extLst>
              <a:ext uri="{FF2B5EF4-FFF2-40B4-BE49-F238E27FC236}">
                <a16:creationId xmlns:a16="http://schemas.microsoft.com/office/drawing/2014/main" id="{795CEA4C-1C8A-34FB-B9BC-BA39BD7A2118}"/>
              </a:ext>
            </a:extLst>
          </p:cNvPr>
          <p:cNvSpPr/>
          <p:nvPr/>
        </p:nvSpPr>
        <p:spPr>
          <a:xfrm>
            <a:off x="6324718" y="4425749"/>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711302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 fill="hold"/>
                                        <p:tgtEl>
                                          <p:spTgt spid="8"/>
                                        </p:tgtEl>
                                        <p:attrNameLst>
                                          <p:attrName>ppt_x</p:attrName>
                                        </p:attrNameLst>
                                      </p:cBhvr>
                                      <p:tavLst>
                                        <p:tav tm="0">
                                          <p:val>
                                            <p:strVal val="0-#ppt_w/2"/>
                                          </p:val>
                                        </p:tav>
                                        <p:tav tm="100000">
                                          <p:val>
                                            <p:strVal val="#ppt_x"/>
                                          </p:val>
                                        </p:tav>
                                      </p:tavLst>
                                    </p:anim>
                                    <p:anim calcmode="lin" valueType="num">
                                      <p:cBhvr additive="base">
                                        <p:cTn id="8" dur="2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00" fill="hold"/>
                                        <p:tgtEl>
                                          <p:spTgt spid="9"/>
                                        </p:tgtEl>
                                        <p:attrNameLst>
                                          <p:attrName>ppt_x</p:attrName>
                                        </p:attrNameLst>
                                      </p:cBhvr>
                                      <p:tavLst>
                                        <p:tav tm="0">
                                          <p:val>
                                            <p:strVal val="0-#ppt_w/2"/>
                                          </p:val>
                                        </p:tav>
                                        <p:tav tm="100000">
                                          <p:val>
                                            <p:strVal val="#ppt_x"/>
                                          </p:val>
                                        </p:tav>
                                      </p:tavLst>
                                    </p:anim>
                                    <p:anim calcmode="lin" valueType="num">
                                      <p:cBhvr additive="base">
                                        <p:cTn id="14" dur="2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 fill="hold"/>
                                        <p:tgtEl>
                                          <p:spTgt spid="12"/>
                                        </p:tgtEl>
                                        <p:attrNameLst>
                                          <p:attrName>ppt_x</p:attrName>
                                        </p:attrNameLst>
                                      </p:cBhvr>
                                      <p:tavLst>
                                        <p:tav tm="0">
                                          <p:val>
                                            <p:strVal val="0-#ppt_w/2"/>
                                          </p:val>
                                        </p:tav>
                                        <p:tav tm="100000">
                                          <p:val>
                                            <p:strVal val="#ppt_x"/>
                                          </p:val>
                                        </p:tav>
                                      </p:tavLst>
                                    </p:anim>
                                    <p:anim calcmode="lin" valueType="num">
                                      <p:cBhvr additive="base">
                                        <p:cTn id="20" dur="2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200" fill="hold"/>
                                        <p:tgtEl>
                                          <p:spTgt spid="13"/>
                                        </p:tgtEl>
                                        <p:attrNameLst>
                                          <p:attrName>ppt_x</p:attrName>
                                        </p:attrNameLst>
                                      </p:cBhvr>
                                      <p:tavLst>
                                        <p:tav tm="0">
                                          <p:val>
                                            <p:strVal val="0-#ppt_w/2"/>
                                          </p:val>
                                        </p:tav>
                                        <p:tav tm="100000">
                                          <p:val>
                                            <p:strVal val="#ppt_x"/>
                                          </p:val>
                                        </p:tav>
                                      </p:tavLst>
                                    </p:anim>
                                    <p:anim calcmode="lin" valueType="num">
                                      <p:cBhvr additive="base">
                                        <p:cTn id="24" dur="2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200" fill="hold"/>
                                        <p:tgtEl>
                                          <p:spTgt spid="14"/>
                                        </p:tgtEl>
                                        <p:attrNameLst>
                                          <p:attrName>ppt_x</p:attrName>
                                        </p:attrNameLst>
                                      </p:cBhvr>
                                      <p:tavLst>
                                        <p:tav tm="0">
                                          <p:val>
                                            <p:strVal val="0-#ppt_w/2"/>
                                          </p:val>
                                        </p:tav>
                                        <p:tav tm="100000">
                                          <p:val>
                                            <p:strVal val="#ppt_x"/>
                                          </p:val>
                                        </p:tav>
                                      </p:tavLst>
                                    </p:anim>
                                    <p:anim calcmode="lin" valueType="num">
                                      <p:cBhvr additive="base">
                                        <p:cTn id="28" dur="2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 fill="hold"/>
                                        <p:tgtEl>
                                          <p:spTgt spid="15"/>
                                        </p:tgtEl>
                                        <p:attrNameLst>
                                          <p:attrName>ppt_x</p:attrName>
                                        </p:attrNameLst>
                                      </p:cBhvr>
                                      <p:tavLst>
                                        <p:tav tm="0">
                                          <p:val>
                                            <p:strVal val="1+#ppt_w/2"/>
                                          </p:val>
                                        </p:tav>
                                        <p:tav tm="100000">
                                          <p:val>
                                            <p:strVal val="#ppt_x"/>
                                          </p:val>
                                        </p:tav>
                                      </p:tavLst>
                                    </p:anim>
                                    <p:anim calcmode="lin" valueType="num">
                                      <p:cBhvr additive="base">
                                        <p:cTn id="32" dur="2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200" fill="hold"/>
                                        <p:tgtEl>
                                          <p:spTgt spid="10"/>
                                        </p:tgtEl>
                                        <p:attrNameLst>
                                          <p:attrName>ppt_x</p:attrName>
                                        </p:attrNameLst>
                                      </p:cBhvr>
                                      <p:tavLst>
                                        <p:tav tm="0">
                                          <p:val>
                                            <p:strVal val="0-#ppt_w/2"/>
                                          </p:val>
                                        </p:tav>
                                        <p:tav tm="100000">
                                          <p:val>
                                            <p:strVal val="#ppt_x"/>
                                          </p:val>
                                        </p:tav>
                                      </p:tavLst>
                                    </p:anim>
                                    <p:anim calcmode="lin" valueType="num">
                                      <p:cBhvr additive="base">
                                        <p:cTn id="36" dur="2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200" fill="hold"/>
                                        <p:tgtEl>
                                          <p:spTgt spid="11"/>
                                        </p:tgtEl>
                                        <p:attrNameLst>
                                          <p:attrName>ppt_x</p:attrName>
                                        </p:attrNameLst>
                                      </p:cBhvr>
                                      <p:tavLst>
                                        <p:tav tm="0">
                                          <p:val>
                                            <p:strVal val="1+#ppt_w/2"/>
                                          </p:val>
                                        </p:tav>
                                        <p:tav tm="100000">
                                          <p:val>
                                            <p:strVal val="#ppt_x"/>
                                          </p:val>
                                        </p:tav>
                                      </p:tavLst>
                                    </p:anim>
                                    <p:anim calcmode="lin" valueType="num">
                                      <p:cBhvr additive="base">
                                        <p:cTn id="40" dur="2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200" fill="hold"/>
                                        <p:tgtEl>
                                          <p:spTgt spid="16"/>
                                        </p:tgtEl>
                                        <p:attrNameLst>
                                          <p:attrName>ppt_x</p:attrName>
                                        </p:attrNameLst>
                                      </p:cBhvr>
                                      <p:tavLst>
                                        <p:tav tm="0">
                                          <p:val>
                                            <p:strVal val="0-#ppt_w/2"/>
                                          </p:val>
                                        </p:tav>
                                        <p:tav tm="100000">
                                          <p:val>
                                            <p:strVal val="#ppt_x"/>
                                          </p:val>
                                        </p:tav>
                                      </p:tavLst>
                                    </p:anim>
                                    <p:anim calcmode="lin" valueType="num">
                                      <p:cBhvr additive="base">
                                        <p:cTn id="46" dur="2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200" fill="hold"/>
                                        <p:tgtEl>
                                          <p:spTgt spid="17"/>
                                        </p:tgtEl>
                                        <p:attrNameLst>
                                          <p:attrName>ppt_x</p:attrName>
                                        </p:attrNameLst>
                                      </p:cBhvr>
                                      <p:tavLst>
                                        <p:tav tm="0">
                                          <p:val>
                                            <p:strVal val="0-#ppt_w/2"/>
                                          </p:val>
                                        </p:tav>
                                        <p:tav tm="100000">
                                          <p:val>
                                            <p:strVal val="#ppt_x"/>
                                          </p:val>
                                        </p:tav>
                                      </p:tavLst>
                                    </p:anim>
                                    <p:anim calcmode="lin" valueType="num">
                                      <p:cBhvr additive="base">
                                        <p:cTn id="52" dur="2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00" fill="hold"/>
                                        <p:tgtEl>
                                          <p:spTgt spid="18"/>
                                        </p:tgtEl>
                                        <p:attrNameLst>
                                          <p:attrName>ppt_x</p:attrName>
                                        </p:attrNameLst>
                                      </p:cBhvr>
                                      <p:tavLst>
                                        <p:tav tm="0">
                                          <p:val>
                                            <p:strVal val="1+#ppt_w/2"/>
                                          </p:val>
                                        </p:tav>
                                        <p:tav tm="100000">
                                          <p:val>
                                            <p:strVal val="#ppt_x"/>
                                          </p:val>
                                        </p:tav>
                                      </p:tavLst>
                                    </p:anim>
                                    <p:anim calcmode="lin" valueType="num">
                                      <p:cBhvr additive="base">
                                        <p:cTn id="58" dur="2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200" fill="hold"/>
                                        <p:tgtEl>
                                          <p:spTgt spid="19"/>
                                        </p:tgtEl>
                                        <p:attrNameLst>
                                          <p:attrName>ppt_x</p:attrName>
                                        </p:attrNameLst>
                                      </p:cBhvr>
                                      <p:tavLst>
                                        <p:tav tm="0">
                                          <p:val>
                                            <p:strVal val="#ppt_x"/>
                                          </p:val>
                                        </p:tav>
                                        <p:tav tm="100000">
                                          <p:val>
                                            <p:strVal val="#ppt_x"/>
                                          </p:val>
                                        </p:tav>
                                      </p:tavLst>
                                    </p:anim>
                                    <p:anim calcmode="lin" valueType="num">
                                      <p:cBhvr additive="base">
                                        <p:cTn id="64" dur="2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200" fill="hold"/>
                                        <p:tgtEl>
                                          <p:spTgt spid="26"/>
                                        </p:tgtEl>
                                        <p:attrNameLst>
                                          <p:attrName>ppt_x</p:attrName>
                                        </p:attrNameLst>
                                      </p:cBhvr>
                                      <p:tavLst>
                                        <p:tav tm="0">
                                          <p:val>
                                            <p:strVal val="1+#ppt_w/2"/>
                                          </p:val>
                                        </p:tav>
                                        <p:tav tm="100000">
                                          <p:val>
                                            <p:strVal val="#ppt_x"/>
                                          </p:val>
                                        </p:tav>
                                      </p:tavLst>
                                    </p:anim>
                                    <p:anim calcmode="lin" valueType="num">
                                      <p:cBhvr additive="base">
                                        <p:cTn id="70" dur="200" fill="hold"/>
                                        <p:tgtEl>
                                          <p:spTgt spid="26"/>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200" fill="hold"/>
                                        <p:tgtEl>
                                          <p:spTgt spid="24"/>
                                        </p:tgtEl>
                                        <p:attrNameLst>
                                          <p:attrName>ppt_x</p:attrName>
                                        </p:attrNameLst>
                                      </p:cBhvr>
                                      <p:tavLst>
                                        <p:tav tm="0">
                                          <p:val>
                                            <p:strVal val="1+#ppt_w/2"/>
                                          </p:val>
                                        </p:tav>
                                        <p:tav tm="100000">
                                          <p:val>
                                            <p:strVal val="#ppt_x"/>
                                          </p:val>
                                        </p:tav>
                                      </p:tavLst>
                                    </p:anim>
                                    <p:anim calcmode="lin" valueType="num">
                                      <p:cBhvr additive="base">
                                        <p:cTn id="74" dur="200" fill="hold"/>
                                        <p:tgtEl>
                                          <p:spTgt spid="24"/>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200" fill="hold"/>
                                        <p:tgtEl>
                                          <p:spTgt spid="31"/>
                                        </p:tgtEl>
                                        <p:attrNameLst>
                                          <p:attrName>ppt_x</p:attrName>
                                        </p:attrNameLst>
                                      </p:cBhvr>
                                      <p:tavLst>
                                        <p:tav tm="0">
                                          <p:val>
                                            <p:strVal val="1+#ppt_w/2"/>
                                          </p:val>
                                        </p:tav>
                                        <p:tav tm="100000">
                                          <p:val>
                                            <p:strVal val="#ppt_x"/>
                                          </p:val>
                                        </p:tav>
                                      </p:tavLst>
                                    </p:anim>
                                    <p:anim calcmode="lin" valueType="num">
                                      <p:cBhvr additive="base">
                                        <p:cTn id="78" dur="200" fill="hold"/>
                                        <p:tgtEl>
                                          <p:spTgt spid="3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200" fill="hold"/>
                                        <p:tgtEl>
                                          <p:spTgt spid="30"/>
                                        </p:tgtEl>
                                        <p:attrNameLst>
                                          <p:attrName>ppt_x</p:attrName>
                                        </p:attrNameLst>
                                      </p:cBhvr>
                                      <p:tavLst>
                                        <p:tav tm="0">
                                          <p:val>
                                            <p:strVal val="1+#ppt_w/2"/>
                                          </p:val>
                                        </p:tav>
                                        <p:tav tm="100000">
                                          <p:val>
                                            <p:strVal val="#ppt_x"/>
                                          </p:val>
                                        </p:tav>
                                      </p:tavLst>
                                    </p:anim>
                                    <p:anim calcmode="lin" valueType="num">
                                      <p:cBhvr additive="base">
                                        <p:cTn id="82" dur="2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200" fill="hold"/>
                                        <p:tgtEl>
                                          <p:spTgt spid="21"/>
                                        </p:tgtEl>
                                        <p:attrNameLst>
                                          <p:attrName>ppt_x</p:attrName>
                                        </p:attrNameLst>
                                      </p:cBhvr>
                                      <p:tavLst>
                                        <p:tav tm="0">
                                          <p:val>
                                            <p:strVal val="0-#ppt_w/2"/>
                                          </p:val>
                                        </p:tav>
                                        <p:tav tm="100000">
                                          <p:val>
                                            <p:strVal val="#ppt_x"/>
                                          </p:val>
                                        </p:tav>
                                      </p:tavLst>
                                    </p:anim>
                                    <p:anim calcmode="lin" valueType="num">
                                      <p:cBhvr additive="base">
                                        <p:cTn id="88" dur="200" fill="hold"/>
                                        <p:tgtEl>
                                          <p:spTgt spid="2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
                                        </p:tgtEl>
                                        <p:attrNameLst>
                                          <p:attrName>style.visibility</p:attrName>
                                        </p:attrNameLst>
                                      </p:cBhvr>
                                      <p:to>
                                        <p:strVal val="visible"/>
                                      </p:to>
                                    </p:set>
                                    <p:anim calcmode="lin" valueType="num">
                                      <p:cBhvr additive="base">
                                        <p:cTn id="91" dur="200" fill="hold"/>
                                        <p:tgtEl>
                                          <p:spTgt spid="2"/>
                                        </p:tgtEl>
                                        <p:attrNameLst>
                                          <p:attrName>ppt_x</p:attrName>
                                        </p:attrNameLst>
                                      </p:cBhvr>
                                      <p:tavLst>
                                        <p:tav tm="0">
                                          <p:val>
                                            <p:strVal val="0-#ppt_w/2"/>
                                          </p:val>
                                        </p:tav>
                                        <p:tav tm="100000">
                                          <p:val>
                                            <p:strVal val="#ppt_x"/>
                                          </p:val>
                                        </p:tav>
                                      </p:tavLst>
                                    </p:anim>
                                    <p:anim calcmode="lin" valueType="num">
                                      <p:cBhvr additive="base">
                                        <p:cTn id="92" dur="2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anim calcmode="lin" valueType="num">
                                      <p:cBhvr additive="base">
                                        <p:cTn id="97" dur="200" fill="hold"/>
                                        <p:tgtEl>
                                          <p:spTgt spid="5"/>
                                        </p:tgtEl>
                                        <p:attrNameLst>
                                          <p:attrName>ppt_x</p:attrName>
                                        </p:attrNameLst>
                                      </p:cBhvr>
                                      <p:tavLst>
                                        <p:tav tm="0">
                                          <p:val>
                                            <p:strVal val="0-#ppt_w/2"/>
                                          </p:val>
                                        </p:tav>
                                        <p:tav tm="100000">
                                          <p:val>
                                            <p:strVal val="#ppt_x"/>
                                          </p:val>
                                        </p:tav>
                                      </p:tavLst>
                                    </p:anim>
                                    <p:anim calcmode="lin" valueType="num">
                                      <p:cBhvr additive="base">
                                        <p:cTn id="98" dur="200" fill="hold"/>
                                        <p:tgtEl>
                                          <p:spTgt spid="5"/>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7"/>
                                        </p:tgtEl>
                                        <p:attrNameLst>
                                          <p:attrName>style.visibility</p:attrName>
                                        </p:attrNameLst>
                                      </p:cBhvr>
                                      <p:to>
                                        <p:strVal val="visible"/>
                                      </p:to>
                                    </p:set>
                                    <p:anim calcmode="lin" valueType="num">
                                      <p:cBhvr additive="base">
                                        <p:cTn id="101" dur="200" fill="hold"/>
                                        <p:tgtEl>
                                          <p:spTgt spid="7"/>
                                        </p:tgtEl>
                                        <p:attrNameLst>
                                          <p:attrName>ppt_x</p:attrName>
                                        </p:attrNameLst>
                                      </p:cBhvr>
                                      <p:tavLst>
                                        <p:tav tm="0">
                                          <p:val>
                                            <p:strVal val="0-#ppt_w/2"/>
                                          </p:val>
                                        </p:tav>
                                        <p:tav tm="100000">
                                          <p:val>
                                            <p:strVal val="#ppt_x"/>
                                          </p:val>
                                        </p:tav>
                                      </p:tavLst>
                                    </p:anim>
                                    <p:anim calcmode="lin" valueType="num">
                                      <p:cBhvr additive="base">
                                        <p:cTn id="102" dur="2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6"/>
                                        </p:tgtEl>
                                        <p:attrNameLst>
                                          <p:attrName>style.visibility</p:attrName>
                                        </p:attrNameLst>
                                      </p:cBhvr>
                                      <p:to>
                                        <p:strVal val="visible"/>
                                      </p:to>
                                    </p:set>
                                    <p:anim calcmode="lin" valueType="num">
                                      <p:cBhvr additive="base">
                                        <p:cTn id="107" dur="200" fill="hold"/>
                                        <p:tgtEl>
                                          <p:spTgt spid="6"/>
                                        </p:tgtEl>
                                        <p:attrNameLst>
                                          <p:attrName>ppt_x</p:attrName>
                                        </p:attrNameLst>
                                      </p:cBhvr>
                                      <p:tavLst>
                                        <p:tav tm="0">
                                          <p:val>
                                            <p:strVal val="0-#ppt_w/2"/>
                                          </p:val>
                                        </p:tav>
                                        <p:tav tm="100000">
                                          <p:val>
                                            <p:strVal val="#ppt_x"/>
                                          </p:val>
                                        </p:tav>
                                      </p:tavLst>
                                    </p:anim>
                                    <p:anim calcmode="lin" valueType="num">
                                      <p:cBhvr additive="base">
                                        <p:cTn id="108" dur="2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20"/>
                                        </p:tgtEl>
                                        <p:attrNameLst>
                                          <p:attrName>style.visibility</p:attrName>
                                        </p:attrNameLst>
                                      </p:cBhvr>
                                      <p:to>
                                        <p:strVal val="visible"/>
                                      </p:to>
                                    </p:set>
                                    <p:anim calcmode="lin" valueType="num">
                                      <p:cBhvr additive="base">
                                        <p:cTn id="113" dur="200" fill="hold"/>
                                        <p:tgtEl>
                                          <p:spTgt spid="20"/>
                                        </p:tgtEl>
                                        <p:attrNameLst>
                                          <p:attrName>ppt_x</p:attrName>
                                        </p:attrNameLst>
                                      </p:cBhvr>
                                      <p:tavLst>
                                        <p:tav tm="0">
                                          <p:val>
                                            <p:strVal val="0-#ppt_w/2"/>
                                          </p:val>
                                        </p:tav>
                                        <p:tav tm="100000">
                                          <p:val>
                                            <p:strVal val="#ppt_x"/>
                                          </p:val>
                                        </p:tav>
                                      </p:tavLst>
                                    </p:anim>
                                    <p:anim calcmode="lin" valueType="num">
                                      <p:cBhvr additive="base">
                                        <p:cTn id="114" dur="2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8" fill="hold" grpId="0" nodeType="clickEffect">
                                  <p:stCondLst>
                                    <p:cond delay="0"/>
                                  </p:stCondLst>
                                  <p:childTnLst>
                                    <p:set>
                                      <p:cBhvr>
                                        <p:cTn id="118" dur="1" fill="hold">
                                          <p:stCondLst>
                                            <p:cond delay="0"/>
                                          </p:stCondLst>
                                        </p:cTn>
                                        <p:tgtEl>
                                          <p:spTgt spid="27"/>
                                        </p:tgtEl>
                                        <p:attrNameLst>
                                          <p:attrName>style.visibility</p:attrName>
                                        </p:attrNameLst>
                                      </p:cBhvr>
                                      <p:to>
                                        <p:strVal val="visible"/>
                                      </p:to>
                                    </p:set>
                                    <p:anim calcmode="lin" valueType="num">
                                      <p:cBhvr additive="base">
                                        <p:cTn id="119" dur="200" fill="hold"/>
                                        <p:tgtEl>
                                          <p:spTgt spid="27"/>
                                        </p:tgtEl>
                                        <p:attrNameLst>
                                          <p:attrName>ppt_x</p:attrName>
                                        </p:attrNameLst>
                                      </p:cBhvr>
                                      <p:tavLst>
                                        <p:tav tm="0">
                                          <p:val>
                                            <p:strVal val="0-#ppt_w/2"/>
                                          </p:val>
                                        </p:tav>
                                        <p:tav tm="100000">
                                          <p:val>
                                            <p:strVal val="#ppt_x"/>
                                          </p:val>
                                        </p:tav>
                                      </p:tavLst>
                                    </p:anim>
                                    <p:anim calcmode="lin" valueType="num">
                                      <p:cBhvr additive="base">
                                        <p:cTn id="120" dur="2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8" fill="hold" grpId="0" nodeType="clickEffect">
                                  <p:stCondLst>
                                    <p:cond delay="0"/>
                                  </p:stCondLst>
                                  <p:childTnLst>
                                    <p:set>
                                      <p:cBhvr>
                                        <p:cTn id="124" dur="1" fill="hold">
                                          <p:stCondLst>
                                            <p:cond delay="0"/>
                                          </p:stCondLst>
                                        </p:cTn>
                                        <p:tgtEl>
                                          <p:spTgt spid="28"/>
                                        </p:tgtEl>
                                        <p:attrNameLst>
                                          <p:attrName>style.visibility</p:attrName>
                                        </p:attrNameLst>
                                      </p:cBhvr>
                                      <p:to>
                                        <p:strVal val="visible"/>
                                      </p:to>
                                    </p:set>
                                    <p:anim calcmode="lin" valueType="num">
                                      <p:cBhvr additive="base">
                                        <p:cTn id="125" dur="200" fill="hold"/>
                                        <p:tgtEl>
                                          <p:spTgt spid="28"/>
                                        </p:tgtEl>
                                        <p:attrNameLst>
                                          <p:attrName>ppt_x</p:attrName>
                                        </p:attrNameLst>
                                      </p:cBhvr>
                                      <p:tavLst>
                                        <p:tav tm="0">
                                          <p:val>
                                            <p:strVal val="0-#ppt_w/2"/>
                                          </p:val>
                                        </p:tav>
                                        <p:tav tm="100000">
                                          <p:val>
                                            <p:strVal val="#ppt_x"/>
                                          </p:val>
                                        </p:tav>
                                      </p:tavLst>
                                    </p:anim>
                                    <p:anim calcmode="lin" valueType="num">
                                      <p:cBhvr additive="base">
                                        <p:cTn id="126" dur="2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grpId="0" nodeType="clickEffect">
                                  <p:stCondLst>
                                    <p:cond delay="0"/>
                                  </p:stCondLst>
                                  <p:childTnLst>
                                    <p:set>
                                      <p:cBhvr>
                                        <p:cTn id="130" dur="1" fill="hold">
                                          <p:stCondLst>
                                            <p:cond delay="0"/>
                                          </p:stCondLst>
                                        </p:cTn>
                                        <p:tgtEl>
                                          <p:spTgt spid="29"/>
                                        </p:tgtEl>
                                        <p:attrNameLst>
                                          <p:attrName>style.visibility</p:attrName>
                                        </p:attrNameLst>
                                      </p:cBhvr>
                                      <p:to>
                                        <p:strVal val="visible"/>
                                      </p:to>
                                    </p:set>
                                    <p:anim calcmode="lin" valueType="num">
                                      <p:cBhvr additive="base">
                                        <p:cTn id="131" dur="200" fill="hold"/>
                                        <p:tgtEl>
                                          <p:spTgt spid="29"/>
                                        </p:tgtEl>
                                        <p:attrNameLst>
                                          <p:attrName>ppt_x</p:attrName>
                                        </p:attrNameLst>
                                      </p:cBhvr>
                                      <p:tavLst>
                                        <p:tav tm="0">
                                          <p:val>
                                            <p:strVal val="0-#ppt_w/2"/>
                                          </p:val>
                                        </p:tav>
                                        <p:tav tm="100000">
                                          <p:val>
                                            <p:strVal val="#ppt_x"/>
                                          </p:val>
                                        </p:tav>
                                      </p:tavLst>
                                    </p:anim>
                                    <p:anim calcmode="lin" valueType="num">
                                      <p:cBhvr additive="base">
                                        <p:cTn id="132" dur="2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8" fill="hold" grpId="0" nodeType="clickEffect">
                                  <p:stCondLst>
                                    <p:cond delay="0"/>
                                  </p:stCondLst>
                                  <p:childTnLst>
                                    <p:set>
                                      <p:cBhvr>
                                        <p:cTn id="136" dur="1" fill="hold">
                                          <p:stCondLst>
                                            <p:cond delay="0"/>
                                          </p:stCondLst>
                                        </p:cTn>
                                        <p:tgtEl>
                                          <p:spTgt spid="22"/>
                                        </p:tgtEl>
                                        <p:attrNameLst>
                                          <p:attrName>style.visibility</p:attrName>
                                        </p:attrNameLst>
                                      </p:cBhvr>
                                      <p:to>
                                        <p:strVal val="visible"/>
                                      </p:to>
                                    </p:set>
                                    <p:anim calcmode="lin" valueType="num">
                                      <p:cBhvr additive="base">
                                        <p:cTn id="137" dur="200" fill="hold"/>
                                        <p:tgtEl>
                                          <p:spTgt spid="22"/>
                                        </p:tgtEl>
                                        <p:attrNameLst>
                                          <p:attrName>ppt_x</p:attrName>
                                        </p:attrNameLst>
                                      </p:cBhvr>
                                      <p:tavLst>
                                        <p:tav tm="0">
                                          <p:val>
                                            <p:strVal val="0-#ppt_w/2"/>
                                          </p:val>
                                        </p:tav>
                                        <p:tav tm="100000">
                                          <p:val>
                                            <p:strVal val="#ppt_x"/>
                                          </p:val>
                                        </p:tav>
                                      </p:tavLst>
                                    </p:anim>
                                    <p:anim calcmode="lin" valueType="num">
                                      <p:cBhvr additive="base">
                                        <p:cTn id="138" dur="2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animBg="1"/>
      <p:bldP spid="12" grpId="0" animBg="1"/>
      <p:bldP spid="13" grpId="0" animBg="1"/>
      <p:bldP spid="14" grpId="0"/>
      <p:bldP spid="15" grpId="0"/>
      <p:bldP spid="16" grpId="0"/>
      <p:bldP spid="17" grpId="0"/>
      <p:bldP spid="18" grpId="0"/>
      <p:bldP spid="19" grpId="0"/>
      <p:bldP spid="21" grpId="0"/>
      <p:bldP spid="22" grpId="0" animBg="1"/>
      <p:bldP spid="24" grpId="0" animBg="1"/>
      <p:bldP spid="26" grpId="0" animBg="1"/>
      <p:bldP spid="2" grpId="0" animBg="1"/>
      <p:bldP spid="5" grpId="0"/>
      <p:bldP spid="6" grpId="0"/>
      <p:bldP spid="7" grpId="0" animBg="1"/>
      <p:bldP spid="20" grpId="0" animBg="1"/>
      <p:bldP spid="27" grpId="0"/>
      <p:bldP spid="28" grpId="0" animBg="1"/>
      <p:bldP spid="29" grpId="0"/>
      <p:bldP spid="30" grpId="0" animBg="1"/>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386EBE5F-06C4-568C-474A-9F22290100CE}"/>
              </a:ext>
            </a:extLst>
          </p:cNvPr>
          <p:cNvSpPr/>
          <p:nvPr/>
        </p:nvSpPr>
        <p:spPr>
          <a:xfrm>
            <a:off x="4204188" y="159968"/>
            <a:ext cx="3783622" cy="1075274"/>
          </a:xfrm>
          <a:prstGeom prst="rect">
            <a:avLst/>
          </a:prstGeom>
          <a:noFill/>
        </p:spPr>
        <p:txBody>
          <a:bodyPr wrap="none" lIns="91440" tIns="45720" rIns="91440" bIns="45720">
            <a:prstTxWarp prst="textDeflate">
              <a:avLst/>
            </a:prstTxWarp>
            <a:spAutoFit/>
          </a:bodyPr>
          <a:lstStyle/>
          <a:p>
            <a:pPr algn="ctr"/>
            <a:r>
              <a:rPr lang="pt-BR" sz="5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Operações com Conjuntos</a:t>
            </a:r>
            <a:r>
              <a:rPr lang="pt-BR"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p:txBody>
      </p:sp>
      <p:sp>
        <p:nvSpPr>
          <p:cNvPr id="3" name="CaixaDeTexto 2">
            <a:extLst>
              <a:ext uri="{FF2B5EF4-FFF2-40B4-BE49-F238E27FC236}">
                <a16:creationId xmlns:a16="http://schemas.microsoft.com/office/drawing/2014/main" id="{02EDB9BA-B0CA-2848-86E5-809EF30083AC}"/>
              </a:ext>
            </a:extLst>
          </p:cNvPr>
          <p:cNvSpPr txBox="1"/>
          <p:nvPr/>
        </p:nvSpPr>
        <p:spPr>
          <a:xfrm>
            <a:off x="858982" y="1004409"/>
            <a:ext cx="1773251" cy="461665"/>
          </a:xfrm>
          <a:prstGeom prst="rect">
            <a:avLst/>
          </a:prstGeom>
          <a:noFill/>
        </p:spPr>
        <p:txBody>
          <a:bodyPr wrap="square" rtlCol="0">
            <a:spAutoFit/>
          </a:bodyPr>
          <a:lstStyle/>
          <a:p>
            <a:r>
              <a:rPr lang="pt-BR" sz="2400" b="1" dirty="0">
                <a:solidFill>
                  <a:srgbClr val="C00000"/>
                </a:solidFill>
              </a:rPr>
              <a:t>3ª Questão</a:t>
            </a:r>
            <a:endParaRPr lang="pt-BR" dirty="0"/>
          </a:p>
        </p:txBody>
      </p:sp>
      <p:sp>
        <p:nvSpPr>
          <p:cNvPr id="8" name="CaixaDeTexto 7">
            <a:extLst>
              <a:ext uri="{FF2B5EF4-FFF2-40B4-BE49-F238E27FC236}">
                <a16:creationId xmlns:a16="http://schemas.microsoft.com/office/drawing/2014/main" id="{910309A8-6911-26FF-569A-BA15BD0AE382}"/>
              </a:ext>
            </a:extLst>
          </p:cNvPr>
          <p:cNvSpPr txBox="1"/>
          <p:nvPr/>
        </p:nvSpPr>
        <p:spPr>
          <a:xfrm>
            <a:off x="278296" y="1466074"/>
            <a:ext cx="11595652" cy="646331"/>
          </a:xfrm>
          <a:prstGeom prst="rect">
            <a:avLst/>
          </a:prstGeom>
          <a:noFill/>
        </p:spPr>
        <p:txBody>
          <a:bodyPr wrap="square" rtlCol="0">
            <a:spAutoFit/>
          </a:bodyPr>
          <a:lstStyle/>
          <a:p>
            <a:r>
              <a:rPr lang="pt-BR" b="1" dirty="0"/>
              <a:t>Uma determinada empresa de biscoitos realizou uma pesquisa sobre a preferência de seus consumidores em relação a seus três produtos: biscoitos cream cracker, </a:t>
            </a:r>
            <a:r>
              <a:rPr lang="pt-BR" b="1" dirty="0" err="1"/>
              <a:t>wafer</a:t>
            </a:r>
            <a:r>
              <a:rPr lang="pt-BR" b="1" dirty="0"/>
              <a:t> e recheados. Os resultados indicaram que: </a:t>
            </a:r>
          </a:p>
        </p:txBody>
      </p:sp>
      <p:sp>
        <p:nvSpPr>
          <p:cNvPr id="23" name="CaixaDeTexto 22">
            <a:extLst>
              <a:ext uri="{FF2B5EF4-FFF2-40B4-BE49-F238E27FC236}">
                <a16:creationId xmlns:a16="http://schemas.microsoft.com/office/drawing/2014/main" id="{0EF6BFE7-7F9D-1B48-1E4E-924499C640F5}"/>
              </a:ext>
            </a:extLst>
          </p:cNvPr>
          <p:cNvSpPr txBox="1"/>
          <p:nvPr/>
        </p:nvSpPr>
        <p:spPr>
          <a:xfrm>
            <a:off x="278296" y="2112405"/>
            <a:ext cx="6318447" cy="2308324"/>
          </a:xfrm>
          <a:prstGeom prst="rect">
            <a:avLst/>
          </a:prstGeom>
          <a:noFill/>
        </p:spPr>
        <p:txBody>
          <a:bodyPr wrap="square" rtlCol="0">
            <a:spAutoFit/>
          </a:bodyPr>
          <a:lstStyle/>
          <a:p>
            <a:pPr marL="285750" indent="-285750">
              <a:buFont typeface="Wingdings" panose="05000000000000000000" pitchFamily="2" charset="2"/>
              <a:buChar char="§"/>
            </a:pPr>
            <a:r>
              <a:rPr lang="pt-BR" b="1" dirty="0">
                <a:highlight>
                  <a:srgbClr val="00FFFF"/>
                </a:highlight>
              </a:rPr>
              <a:t>65 pessoas compraram cream cracker.</a:t>
            </a:r>
          </a:p>
          <a:p>
            <a:pPr marL="285750" indent="-285750">
              <a:buFont typeface="Wingdings" panose="05000000000000000000" pitchFamily="2" charset="2"/>
              <a:buChar char="§"/>
            </a:pPr>
            <a:r>
              <a:rPr lang="pt-BR" b="1" dirty="0">
                <a:highlight>
                  <a:srgbClr val="00FFFF"/>
                </a:highlight>
              </a:rPr>
              <a:t>85 pessoas compraram </a:t>
            </a:r>
            <a:r>
              <a:rPr lang="pt-BR" b="1" dirty="0" err="1">
                <a:highlight>
                  <a:srgbClr val="00FFFF"/>
                </a:highlight>
              </a:rPr>
              <a:t>wafer</a:t>
            </a:r>
            <a:r>
              <a:rPr lang="pt-BR" b="1" dirty="0">
                <a:highlight>
                  <a:srgbClr val="00FFFF"/>
                </a:highlight>
              </a:rPr>
              <a:t>.</a:t>
            </a:r>
          </a:p>
          <a:p>
            <a:pPr marL="285750" indent="-285750">
              <a:buFont typeface="Wingdings" panose="05000000000000000000" pitchFamily="2" charset="2"/>
              <a:buChar char="§"/>
            </a:pPr>
            <a:r>
              <a:rPr lang="pt-BR" b="1" dirty="0">
                <a:highlight>
                  <a:srgbClr val="00FFFF"/>
                </a:highlight>
              </a:rPr>
              <a:t>170 pessoas compraram biscoitos recheados.</a:t>
            </a:r>
          </a:p>
          <a:p>
            <a:pPr marL="285750" indent="-285750">
              <a:buFont typeface="Wingdings" panose="05000000000000000000" pitchFamily="2" charset="2"/>
              <a:buChar char="§"/>
            </a:pPr>
            <a:r>
              <a:rPr lang="pt-BR" b="1" dirty="0">
                <a:highlight>
                  <a:srgbClr val="00FFFF"/>
                </a:highlight>
              </a:rPr>
              <a:t>20 pessoas compraram </a:t>
            </a:r>
            <a:r>
              <a:rPr lang="pt-BR" b="1" dirty="0" err="1">
                <a:highlight>
                  <a:srgbClr val="00FFFF"/>
                </a:highlight>
              </a:rPr>
              <a:t>wafer</a:t>
            </a:r>
            <a:r>
              <a:rPr lang="pt-BR" b="1" dirty="0">
                <a:highlight>
                  <a:srgbClr val="00FFFF"/>
                </a:highlight>
              </a:rPr>
              <a:t>, cream cracker e recheados. </a:t>
            </a:r>
          </a:p>
          <a:p>
            <a:pPr marL="285750" indent="-285750">
              <a:buFont typeface="Wingdings" panose="05000000000000000000" pitchFamily="2" charset="2"/>
              <a:buChar char="§"/>
            </a:pPr>
            <a:r>
              <a:rPr lang="pt-BR" b="1" dirty="0">
                <a:highlight>
                  <a:srgbClr val="00FFFF"/>
                </a:highlight>
              </a:rPr>
              <a:t>50 pessoas compraram cream cracker e recheados. </a:t>
            </a:r>
          </a:p>
          <a:p>
            <a:pPr marL="285750" indent="-285750">
              <a:buFont typeface="Wingdings" panose="05000000000000000000" pitchFamily="2" charset="2"/>
              <a:buChar char="§"/>
            </a:pPr>
            <a:r>
              <a:rPr lang="pt-BR" b="1" dirty="0">
                <a:highlight>
                  <a:srgbClr val="00FFFF"/>
                </a:highlight>
              </a:rPr>
              <a:t>30 pessoas compraram cream cracker e </a:t>
            </a:r>
            <a:r>
              <a:rPr lang="pt-BR" b="1" dirty="0" err="1">
                <a:highlight>
                  <a:srgbClr val="00FFFF"/>
                </a:highlight>
              </a:rPr>
              <a:t>wafer</a:t>
            </a:r>
            <a:r>
              <a:rPr lang="pt-BR" b="1" dirty="0">
                <a:highlight>
                  <a:srgbClr val="00FFFF"/>
                </a:highlight>
              </a:rPr>
              <a:t>. </a:t>
            </a:r>
          </a:p>
          <a:p>
            <a:pPr marL="285750" indent="-285750">
              <a:buFont typeface="Wingdings" panose="05000000000000000000" pitchFamily="2" charset="2"/>
              <a:buChar char="§"/>
            </a:pPr>
            <a:r>
              <a:rPr lang="pt-BR" b="1" dirty="0">
                <a:highlight>
                  <a:srgbClr val="00FFFF"/>
                </a:highlight>
              </a:rPr>
              <a:t>60 pessoas compraram </a:t>
            </a:r>
            <a:r>
              <a:rPr lang="pt-BR" b="1" dirty="0" err="1">
                <a:highlight>
                  <a:srgbClr val="00FFFF"/>
                </a:highlight>
              </a:rPr>
              <a:t>wafer</a:t>
            </a:r>
            <a:r>
              <a:rPr lang="pt-BR" b="1" dirty="0">
                <a:highlight>
                  <a:srgbClr val="00FFFF"/>
                </a:highlight>
              </a:rPr>
              <a:t> e recheados.</a:t>
            </a:r>
          </a:p>
          <a:p>
            <a:pPr marL="285750" indent="-285750">
              <a:buFont typeface="Wingdings" panose="05000000000000000000" pitchFamily="2" charset="2"/>
              <a:buChar char="§"/>
            </a:pPr>
            <a:r>
              <a:rPr lang="pt-BR" b="1" dirty="0">
                <a:highlight>
                  <a:srgbClr val="00FFFF"/>
                </a:highlight>
              </a:rPr>
              <a:t>50 pessoas não compraram biscoitos dessa empresa.   </a:t>
            </a:r>
          </a:p>
        </p:txBody>
      </p:sp>
      <p:sp>
        <p:nvSpPr>
          <p:cNvPr id="25" name="CaixaDeTexto 24">
            <a:extLst>
              <a:ext uri="{FF2B5EF4-FFF2-40B4-BE49-F238E27FC236}">
                <a16:creationId xmlns:a16="http://schemas.microsoft.com/office/drawing/2014/main" id="{9CB9D1CF-2C70-0EDD-5FFE-DE52165273E0}"/>
              </a:ext>
            </a:extLst>
          </p:cNvPr>
          <p:cNvSpPr txBox="1"/>
          <p:nvPr/>
        </p:nvSpPr>
        <p:spPr>
          <a:xfrm>
            <a:off x="278297" y="4420729"/>
            <a:ext cx="5698434" cy="369332"/>
          </a:xfrm>
          <a:prstGeom prst="rect">
            <a:avLst/>
          </a:prstGeom>
          <a:noFill/>
        </p:spPr>
        <p:txBody>
          <a:bodyPr wrap="square" rtlCol="0">
            <a:spAutoFit/>
          </a:bodyPr>
          <a:lstStyle/>
          <a:p>
            <a:r>
              <a:rPr lang="pt-BR" b="1" dirty="0"/>
              <a:t>Determine quantas pessoas responderam a essa pesquisa.</a:t>
            </a:r>
          </a:p>
        </p:txBody>
      </p:sp>
      <p:sp>
        <p:nvSpPr>
          <p:cNvPr id="32" name="CaixaDeTexto 31">
            <a:extLst>
              <a:ext uri="{FF2B5EF4-FFF2-40B4-BE49-F238E27FC236}">
                <a16:creationId xmlns:a16="http://schemas.microsoft.com/office/drawing/2014/main" id="{CEA43B41-70D5-AF14-989C-FA56F08F548B}"/>
              </a:ext>
            </a:extLst>
          </p:cNvPr>
          <p:cNvSpPr txBox="1"/>
          <p:nvPr/>
        </p:nvSpPr>
        <p:spPr>
          <a:xfrm>
            <a:off x="7329729" y="2349263"/>
            <a:ext cx="1316162" cy="2246769"/>
          </a:xfrm>
          <a:prstGeom prst="rect">
            <a:avLst/>
          </a:prstGeom>
          <a:noFill/>
        </p:spPr>
        <p:txBody>
          <a:bodyPr wrap="square" rtlCol="0">
            <a:spAutoFit/>
          </a:bodyPr>
          <a:lstStyle/>
          <a:p>
            <a:pPr marL="457200" indent="-457200">
              <a:buAutoNum type="alphaLcParenR"/>
            </a:pPr>
            <a:r>
              <a:rPr lang="pt-BR" sz="2800" b="1" dirty="0"/>
              <a:t>200           </a:t>
            </a:r>
          </a:p>
          <a:p>
            <a:pPr marL="457200" indent="-457200">
              <a:buAutoNum type="alphaLcParenR"/>
            </a:pPr>
            <a:r>
              <a:rPr lang="pt-BR" sz="2800" b="1" dirty="0"/>
              <a:t>250        </a:t>
            </a:r>
          </a:p>
          <a:p>
            <a:pPr marL="457200" indent="-457200">
              <a:buAutoNum type="alphaLcParenR"/>
            </a:pPr>
            <a:r>
              <a:rPr lang="pt-BR" sz="2800" b="1" dirty="0"/>
              <a:t>320  </a:t>
            </a:r>
          </a:p>
          <a:p>
            <a:pPr marL="457200" indent="-457200">
              <a:buAutoNum type="alphaLcParenR"/>
            </a:pPr>
            <a:r>
              <a:rPr lang="pt-BR" sz="2800" b="1" dirty="0"/>
              <a:t>370  </a:t>
            </a:r>
          </a:p>
          <a:p>
            <a:pPr marL="457200" indent="-457200">
              <a:buAutoNum type="alphaLcParenR"/>
            </a:pPr>
            <a:r>
              <a:rPr lang="pt-BR" sz="2800" b="1" dirty="0"/>
              <a:t>530     </a:t>
            </a:r>
          </a:p>
        </p:txBody>
      </p:sp>
    </p:spTree>
    <p:extLst>
      <p:ext uri="{BB962C8B-B14F-4D97-AF65-F5344CB8AC3E}">
        <p14:creationId xmlns:p14="http://schemas.microsoft.com/office/powerpoint/2010/main" val="1765151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 fill="hold"/>
                                        <p:tgtEl>
                                          <p:spTgt spid="8"/>
                                        </p:tgtEl>
                                        <p:attrNameLst>
                                          <p:attrName>ppt_x</p:attrName>
                                        </p:attrNameLst>
                                      </p:cBhvr>
                                      <p:tavLst>
                                        <p:tav tm="0">
                                          <p:val>
                                            <p:strVal val="0-#ppt_w/2"/>
                                          </p:val>
                                        </p:tav>
                                        <p:tav tm="100000">
                                          <p:val>
                                            <p:strVal val="#ppt_x"/>
                                          </p:val>
                                        </p:tav>
                                      </p:tavLst>
                                    </p:anim>
                                    <p:anim calcmode="lin" valueType="num">
                                      <p:cBhvr additive="base">
                                        <p:cTn id="8" dur="2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200" fill="hold"/>
                                        <p:tgtEl>
                                          <p:spTgt spid="23"/>
                                        </p:tgtEl>
                                        <p:attrNameLst>
                                          <p:attrName>ppt_x</p:attrName>
                                        </p:attrNameLst>
                                      </p:cBhvr>
                                      <p:tavLst>
                                        <p:tav tm="0">
                                          <p:val>
                                            <p:strVal val="0-#ppt_w/2"/>
                                          </p:val>
                                        </p:tav>
                                        <p:tav tm="100000">
                                          <p:val>
                                            <p:strVal val="#ppt_x"/>
                                          </p:val>
                                        </p:tav>
                                      </p:tavLst>
                                    </p:anim>
                                    <p:anim calcmode="lin" valueType="num">
                                      <p:cBhvr additive="base">
                                        <p:cTn id="14" dur="2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200" fill="hold"/>
                                        <p:tgtEl>
                                          <p:spTgt spid="25"/>
                                        </p:tgtEl>
                                        <p:attrNameLst>
                                          <p:attrName>ppt_x</p:attrName>
                                        </p:attrNameLst>
                                      </p:cBhvr>
                                      <p:tavLst>
                                        <p:tav tm="0">
                                          <p:val>
                                            <p:strVal val="0-#ppt_w/2"/>
                                          </p:val>
                                        </p:tav>
                                        <p:tav tm="100000">
                                          <p:val>
                                            <p:strVal val="#ppt_x"/>
                                          </p:val>
                                        </p:tav>
                                      </p:tavLst>
                                    </p:anim>
                                    <p:anim calcmode="lin" valueType="num">
                                      <p:cBhvr additive="base">
                                        <p:cTn id="20" dur="2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200" fill="hold"/>
                                        <p:tgtEl>
                                          <p:spTgt spid="32"/>
                                        </p:tgtEl>
                                        <p:attrNameLst>
                                          <p:attrName>ppt_x</p:attrName>
                                        </p:attrNameLst>
                                      </p:cBhvr>
                                      <p:tavLst>
                                        <p:tav tm="0">
                                          <p:val>
                                            <p:strVal val="1+#ppt_w/2"/>
                                          </p:val>
                                        </p:tav>
                                        <p:tav tm="100000">
                                          <p:val>
                                            <p:strVal val="#ppt_x"/>
                                          </p:val>
                                        </p:tav>
                                      </p:tavLst>
                                    </p:anim>
                                    <p:anim calcmode="lin" valueType="num">
                                      <p:cBhvr additive="base">
                                        <p:cTn id="26" dur="2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3" grpId="0"/>
      <p:bldP spid="25"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aixaDeTexto 22">
            <a:extLst>
              <a:ext uri="{FF2B5EF4-FFF2-40B4-BE49-F238E27FC236}">
                <a16:creationId xmlns:a16="http://schemas.microsoft.com/office/drawing/2014/main" id="{0EF6BFE7-7F9D-1B48-1E4E-924499C640F5}"/>
              </a:ext>
            </a:extLst>
          </p:cNvPr>
          <p:cNvSpPr txBox="1"/>
          <p:nvPr/>
        </p:nvSpPr>
        <p:spPr>
          <a:xfrm>
            <a:off x="0" y="81080"/>
            <a:ext cx="6318447" cy="2308324"/>
          </a:xfrm>
          <a:prstGeom prst="rect">
            <a:avLst/>
          </a:prstGeom>
          <a:noFill/>
        </p:spPr>
        <p:txBody>
          <a:bodyPr wrap="square" rtlCol="0">
            <a:spAutoFit/>
          </a:bodyPr>
          <a:lstStyle/>
          <a:p>
            <a:pPr marL="285750" indent="-285750">
              <a:buFont typeface="Wingdings" panose="05000000000000000000" pitchFamily="2" charset="2"/>
              <a:buChar char="§"/>
            </a:pPr>
            <a:r>
              <a:rPr lang="pt-BR" b="1" dirty="0">
                <a:highlight>
                  <a:srgbClr val="00FFFF"/>
                </a:highlight>
              </a:rPr>
              <a:t>65 pessoas compraram cream cracker.</a:t>
            </a:r>
          </a:p>
          <a:p>
            <a:pPr marL="285750" indent="-285750">
              <a:buFont typeface="Wingdings" panose="05000000000000000000" pitchFamily="2" charset="2"/>
              <a:buChar char="§"/>
            </a:pPr>
            <a:r>
              <a:rPr lang="pt-BR" b="1" dirty="0">
                <a:highlight>
                  <a:srgbClr val="00FFFF"/>
                </a:highlight>
              </a:rPr>
              <a:t>85 pessoas compraram </a:t>
            </a:r>
            <a:r>
              <a:rPr lang="pt-BR" b="1" dirty="0" err="1">
                <a:highlight>
                  <a:srgbClr val="00FFFF"/>
                </a:highlight>
              </a:rPr>
              <a:t>wafer</a:t>
            </a:r>
            <a:r>
              <a:rPr lang="pt-BR" b="1" dirty="0">
                <a:highlight>
                  <a:srgbClr val="00FFFF"/>
                </a:highlight>
              </a:rPr>
              <a:t>.</a:t>
            </a:r>
          </a:p>
          <a:p>
            <a:pPr marL="285750" indent="-285750">
              <a:buFont typeface="Wingdings" panose="05000000000000000000" pitchFamily="2" charset="2"/>
              <a:buChar char="§"/>
            </a:pPr>
            <a:r>
              <a:rPr lang="pt-BR" b="1" dirty="0">
                <a:highlight>
                  <a:srgbClr val="00FFFF"/>
                </a:highlight>
              </a:rPr>
              <a:t>170 pessoas compraram biscoitos recheados.</a:t>
            </a:r>
          </a:p>
          <a:p>
            <a:pPr marL="285750" indent="-285750">
              <a:buFont typeface="Wingdings" panose="05000000000000000000" pitchFamily="2" charset="2"/>
              <a:buChar char="§"/>
            </a:pPr>
            <a:r>
              <a:rPr lang="pt-BR" b="1" dirty="0">
                <a:highlight>
                  <a:srgbClr val="00FFFF"/>
                </a:highlight>
              </a:rPr>
              <a:t>20 pessoas compraram </a:t>
            </a:r>
            <a:r>
              <a:rPr lang="pt-BR" b="1" dirty="0" err="1">
                <a:highlight>
                  <a:srgbClr val="00FFFF"/>
                </a:highlight>
              </a:rPr>
              <a:t>wafer</a:t>
            </a:r>
            <a:r>
              <a:rPr lang="pt-BR" b="1" dirty="0">
                <a:highlight>
                  <a:srgbClr val="00FFFF"/>
                </a:highlight>
              </a:rPr>
              <a:t>, cream cracker e recheados. </a:t>
            </a:r>
          </a:p>
          <a:p>
            <a:pPr marL="285750" indent="-285750">
              <a:buFont typeface="Wingdings" panose="05000000000000000000" pitchFamily="2" charset="2"/>
              <a:buChar char="§"/>
            </a:pPr>
            <a:r>
              <a:rPr lang="pt-BR" b="1" dirty="0">
                <a:highlight>
                  <a:srgbClr val="00FFFF"/>
                </a:highlight>
              </a:rPr>
              <a:t>50 pessoas compraram cream cracker e recheados. </a:t>
            </a:r>
          </a:p>
          <a:p>
            <a:pPr marL="285750" indent="-285750">
              <a:buFont typeface="Wingdings" panose="05000000000000000000" pitchFamily="2" charset="2"/>
              <a:buChar char="§"/>
            </a:pPr>
            <a:r>
              <a:rPr lang="pt-BR" b="1" dirty="0">
                <a:highlight>
                  <a:srgbClr val="00FFFF"/>
                </a:highlight>
              </a:rPr>
              <a:t>30 pessoas compraram cream cracker e </a:t>
            </a:r>
            <a:r>
              <a:rPr lang="pt-BR" b="1" dirty="0" err="1">
                <a:highlight>
                  <a:srgbClr val="00FFFF"/>
                </a:highlight>
              </a:rPr>
              <a:t>wafer</a:t>
            </a:r>
            <a:r>
              <a:rPr lang="pt-BR" b="1" dirty="0">
                <a:highlight>
                  <a:srgbClr val="00FFFF"/>
                </a:highlight>
              </a:rPr>
              <a:t>. </a:t>
            </a:r>
          </a:p>
          <a:p>
            <a:pPr marL="285750" indent="-285750">
              <a:buFont typeface="Wingdings" panose="05000000000000000000" pitchFamily="2" charset="2"/>
              <a:buChar char="§"/>
            </a:pPr>
            <a:r>
              <a:rPr lang="pt-BR" b="1" dirty="0">
                <a:highlight>
                  <a:srgbClr val="00FFFF"/>
                </a:highlight>
              </a:rPr>
              <a:t>60 pessoas compraram </a:t>
            </a:r>
            <a:r>
              <a:rPr lang="pt-BR" b="1" dirty="0" err="1">
                <a:highlight>
                  <a:srgbClr val="00FFFF"/>
                </a:highlight>
              </a:rPr>
              <a:t>wafer</a:t>
            </a:r>
            <a:r>
              <a:rPr lang="pt-BR" b="1" dirty="0">
                <a:highlight>
                  <a:srgbClr val="00FFFF"/>
                </a:highlight>
              </a:rPr>
              <a:t> e recheados.</a:t>
            </a:r>
          </a:p>
          <a:p>
            <a:pPr marL="285750" indent="-285750">
              <a:buFont typeface="Wingdings" panose="05000000000000000000" pitchFamily="2" charset="2"/>
              <a:buChar char="§"/>
            </a:pPr>
            <a:r>
              <a:rPr lang="pt-BR" b="1" dirty="0">
                <a:highlight>
                  <a:srgbClr val="00FFFF"/>
                </a:highlight>
              </a:rPr>
              <a:t>50 pessoas não compraram biscoitos dessa empresa.   </a:t>
            </a:r>
          </a:p>
        </p:txBody>
      </p:sp>
      <p:sp>
        <p:nvSpPr>
          <p:cNvPr id="2" name="Retângulo 1">
            <a:extLst>
              <a:ext uri="{FF2B5EF4-FFF2-40B4-BE49-F238E27FC236}">
                <a16:creationId xmlns:a16="http://schemas.microsoft.com/office/drawing/2014/main" id="{BC08A41C-4672-977D-835F-9896B37B4A67}"/>
              </a:ext>
            </a:extLst>
          </p:cNvPr>
          <p:cNvSpPr/>
          <p:nvPr/>
        </p:nvSpPr>
        <p:spPr>
          <a:xfrm>
            <a:off x="180377" y="2327789"/>
            <a:ext cx="8352550" cy="4168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Texto Explicativo: Linha Dobrada com Borda e Ênfase 4">
            <a:extLst>
              <a:ext uri="{FF2B5EF4-FFF2-40B4-BE49-F238E27FC236}">
                <a16:creationId xmlns:a16="http://schemas.microsoft.com/office/drawing/2014/main" id="{A9E4D4D6-6D3F-2BAA-BE3F-E4274B476384}"/>
              </a:ext>
            </a:extLst>
          </p:cNvPr>
          <p:cNvSpPr/>
          <p:nvPr/>
        </p:nvSpPr>
        <p:spPr>
          <a:xfrm>
            <a:off x="6940826" y="1803990"/>
            <a:ext cx="2411896" cy="523799"/>
          </a:xfrm>
          <a:prstGeom prst="accentBorderCallout2">
            <a:avLst>
              <a:gd name="adj1" fmla="val 21280"/>
              <a:gd name="adj2" fmla="val -8333"/>
              <a:gd name="adj3" fmla="val 18750"/>
              <a:gd name="adj4" fmla="val -16667"/>
              <a:gd name="adj5" fmla="val 112500"/>
              <a:gd name="adj6" fmla="val -46667"/>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Universo</a:t>
            </a:r>
          </a:p>
        </p:txBody>
      </p:sp>
      <p:sp>
        <p:nvSpPr>
          <p:cNvPr id="6" name="Círculo: Vazio 5">
            <a:extLst>
              <a:ext uri="{FF2B5EF4-FFF2-40B4-BE49-F238E27FC236}">
                <a16:creationId xmlns:a16="http://schemas.microsoft.com/office/drawing/2014/main" id="{7E70BB83-9609-E2C2-274F-82D78F02A7FB}"/>
              </a:ext>
            </a:extLst>
          </p:cNvPr>
          <p:cNvSpPr/>
          <p:nvPr/>
        </p:nvSpPr>
        <p:spPr>
          <a:xfrm>
            <a:off x="1048140" y="2287266"/>
            <a:ext cx="3732040" cy="2440933"/>
          </a:xfrm>
          <a:prstGeom prst="donut">
            <a:avLst>
              <a:gd name="adj" fmla="val 434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7" name="Círculo: Vazio 6">
            <a:extLst>
              <a:ext uri="{FF2B5EF4-FFF2-40B4-BE49-F238E27FC236}">
                <a16:creationId xmlns:a16="http://schemas.microsoft.com/office/drawing/2014/main" id="{2517DBB4-C9D4-06C6-81CC-09A176CD9C98}"/>
              </a:ext>
            </a:extLst>
          </p:cNvPr>
          <p:cNvSpPr/>
          <p:nvPr/>
        </p:nvSpPr>
        <p:spPr>
          <a:xfrm>
            <a:off x="3486811" y="2306040"/>
            <a:ext cx="3580486" cy="2524298"/>
          </a:xfrm>
          <a:prstGeom prst="donut">
            <a:avLst>
              <a:gd name="adj" fmla="val 434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0" name="CaixaDeTexto 9">
            <a:extLst>
              <a:ext uri="{FF2B5EF4-FFF2-40B4-BE49-F238E27FC236}">
                <a16:creationId xmlns:a16="http://schemas.microsoft.com/office/drawing/2014/main" id="{BCC0077D-E24F-4887-A537-D8A5EABC5042}"/>
              </a:ext>
            </a:extLst>
          </p:cNvPr>
          <p:cNvSpPr txBox="1"/>
          <p:nvPr/>
        </p:nvSpPr>
        <p:spPr>
          <a:xfrm>
            <a:off x="4863229" y="2451538"/>
            <a:ext cx="1298713" cy="461665"/>
          </a:xfrm>
          <a:prstGeom prst="rect">
            <a:avLst/>
          </a:prstGeom>
          <a:noFill/>
        </p:spPr>
        <p:txBody>
          <a:bodyPr wrap="square" rtlCol="0">
            <a:spAutoFit/>
          </a:bodyPr>
          <a:lstStyle/>
          <a:p>
            <a:r>
              <a:rPr lang="pt-BR" sz="2400" b="1" dirty="0" err="1">
                <a:solidFill>
                  <a:srgbClr val="FF0000"/>
                </a:solidFill>
              </a:rPr>
              <a:t>Wafers</a:t>
            </a:r>
            <a:endParaRPr lang="pt-BR" sz="2400" b="1" dirty="0">
              <a:solidFill>
                <a:srgbClr val="FF0000"/>
              </a:solidFill>
            </a:endParaRPr>
          </a:p>
        </p:txBody>
      </p:sp>
      <p:sp>
        <p:nvSpPr>
          <p:cNvPr id="11" name="CaixaDeTexto 10">
            <a:extLst>
              <a:ext uri="{FF2B5EF4-FFF2-40B4-BE49-F238E27FC236}">
                <a16:creationId xmlns:a16="http://schemas.microsoft.com/office/drawing/2014/main" id="{7EE34FF4-9856-BCB7-52B1-49D5DBB099C6}"/>
              </a:ext>
            </a:extLst>
          </p:cNvPr>
          <p:cNvSpPr txBox="1"/>
          <p:nvPr/>
        </p:nvSpPr>
        <p:spPr>
          <a:xfrm>
            <a:off x="3830454" y="3819618"/>
            <a:ext cx="543339" cy="461665"/>
          </a:xfrm>
          <a:prstGeom prst="rect">
            <a:avLst/>
          </a:prstGeom>
          <a:noFill/>
        </p:spPr>
        <p:txBody>
          <a:bodyPr wrap="square" rtlCol="0">
            <a:spAutoFit/>
          </a:bodyPr>
          <a:lstStyle/>
          <a:p>
            <a:r>
              <a:rPr lang="pt-BR" sz="2400" b="1" dirty="0"/>
              <a:t>20</a:t>
            </a:r>
          </a:p>
        </p:txBody>
      </p:sp>
      <p:sp>
        <p:nvSpPr>
          <p:cNvPr id="28" name="Círculo: Vazio 27">
            <a:extLst>
              <a:ext uri="{FF2B5EF4-FFF2-40B4-BE49-F238E27FC236}">
                <a16:creationId xmlns:a16="http://schemas.microsoft.com/office/drawing/2014/main" id="{3FD1D99C-9F51-7C82-B692-AE607BCA0D80}"/>
              </a:ext>
            </a:extLst>
          </p:cNvPr>
          <p:cNvSpPr/>
          <p:nvPr/>
        </p:nvSpPr>
        <p:spPr>
          <a:xfrm>
            <a:off x="3681802" y="3773427"/>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9" name="Círculo: Vazio 28">
            <a:extLst>
              <a:ext uri="{FF2B5EF4-FFF2-40B4-BE49-F238E27FC236}">
                <a16:creationId xmlns:a16="http://schemas.microsoft.com/office/drawing/2014/main" id="{5DA42544-1ED9-52B7-BF20-7FC163ABE50F}"/>
              </a:ext>
            </a:extLst>
          </p:cNvPr>
          <p:cNvSpPr/>
          <p:nvPr/>
        </p:nvSpPr>
        <p:spPr>
          <a:xfrm>
            <a:off x="1751669" y="3657474"/>
            <a:ext cx="4763651" cy="2816827"/>
          </a:xfrm>
          <a:prstGeom prst="donut">
            <a:avLst>
              <a:gd name="adj" fmla="val 434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30" name="CaixaDeTexto 29">
            <a:extLst>
              <a:ext uri="{FF2B5EF4-FFF2-40B4-BE49-F238E27FC236}">
                <a16:creationId xmlns:a16="http://schemas.microsoft.com/office/drawing/2014/main" id="{A490EFE2-F978-0ECC-794B-C43A36D46C04}"/>
              </a:ext>
            </a:extLst>
          </p:cNvPr>
          <p:cNvSpPr txBox="1"/>
          <p:nvPr/>
        </p:nvSpPr>
        <p:spPr>
          <a:xfrm>
            <a:off x="1492947" y="3042497"/>
            <a:ext cx="1391854" cy="461665"/>
          </a:xfrm>
          <a:prstGeom prst="rect">
            <a:avLst/>
          </a:prstGeom>
          <a:noFill/>
        </p:spPr>
        <p:txBody>
          <a:bodyPr wrap="square" rtlCol="0">
            <a:spAutoFit/>
          </a:bodyPr>
          <a:lstStyle/>
          <a:p>
            <a:r>
              <a:rPr lang="pt-BR" sz="2400" b="1" dirty="0"/>
              <a:t>65-60 = 5</a:t>
            </a:r>
          </a:p>
        </p:txBody>
      </p:sp>
      <p:sp>
        <p:nvSpPr>
          <p:cNvPr id="9" name="CaixaDeTexto 8">
            <a:extLst>
              <a:ext uri="{FF2B5EF4-FFF2-40B4-BE49-F238E27FC236}">
                <a16:creationId xmlns:a16="http://schemas.microsoft.com/office/drawing/2014/main" id="{7A46E4E7-CCB6-9156-9571-DBD6DF9280B0}"/>
              </a:ext>
            </a:extLst>
          </p:cNvPr>
          <p:cNvSpPr txBox="1"/>
          <p:nvPr/>
        </p:nvSpPr>
        <p:spPr>
          <a:xfrm>
            <a:off x="1879068" y="2424743"/>
            <a:ext cx="2070184" cy="461665"/>
          </a:xfrm>
          <a:prstGeom prst="rect">
            <a:avLst/>
          </a:prstGeom>
          <a:noFill/>
        </p:spPr>
        <p:txBody>
          <a:bodyPr wrap="square" rtlCol="0">
            <a:spAutoFit/>
          </a:bodyPr>
          <a:lstStyle/>
          <a:p>
            <a:r>
              <a:rPr lang="pt-BR" sz="2400" b="1" dirty="0">
                <a:solidFill>
                  <a:srgbClr val="FF0000"/>
                </a:solidFill>
              </a:rPr>
              <a:t>Cream Cracker</a:t>
            </a:r>
          </a:p>
        </p:txBody>
      </p:sp>
      <p:sp>
        <p:nvSpPr>
          <p:cNvPr id="31" name="CaixaDeTexto 30">
            <a:extLst>
              <a:ext uri="{FF2B5EF4-FFF2-40B4-BE49-F238E27FC236}">
                <a16:creationId xmlns:a16="http://schemas.microsoft.com/office/drawing/2014/main" id="{2F75011B-8E87-586D-91E3-FA149EE69AF0}"/>
              </a:ext>
            </a:extLst>
          </p:cNvPr>
          <p:cNvSpPr txBox="1"/>
          <p:nvPr/>
        </p:nvSpPr>
        <p:spPr>
          <a:xfrm rot="20247597">
            <a:off x="2244225" y="3930258"/>
            <a:ext cx="1699613" cy="461665"/>
          </a:xfrm>
          <a:prstGeom prst="rect">
            <a:avLst/>
          </a:prstGeom>
          <a:noFill/>
        </p:spPr>
        <p:txBody>
          <a:bodyPr wrap="square" rtlCol="0">
            <a:spAutoFit/>
          </a:bodyPr>
          <a:lstStyle/>
          <a:p>
            <a:r>
              <a:rPr lang="pt-BR" sz="2400" b="1" dirty="0"/>
              <a:t>50-20 =30</a:t>
            </a:r>
          </a:p>
        </p:txBody>
      </p:sp>
      <p:sp>
        <p:nvSpPr>
          <p:cNvPr id="33" name="CaixaDeTexto 32">
            <a:extLst>
              <a:ext uri="{FF2B5EF4-FFF2-40B4-BE49-F238E27FC236}">
                <a16:creationId xmlns:a16="http://schemas.microsoft.com/office/drawing/2014/main" id="{42896D65-D414-F35D-B870-E7AABE3AA93D}"/>
              </a:ext>
            </a:extLst>
          </p:cNvPr>
          <p:cNvSpPr txBox="1"/>
          <p:nvPr/>
        </p:nvSpPr>
        <p:spPr>
          <a:xfrm rot="925768">
            <a:off x="4532383" y="4179974"/>
            <a:ext cx="1699613" cy="461665"/>
          </a:xfrm>
          <a:prstGeom prst="rect">
            <a:avLst/>
          </a:prstGeom>
          <a:noFill/>
        </p:spPr>
        <p:txBody>
          <a:bodyPr wrap="square" rtlCol="0">
            <a:spAutoFit/>
          </a:bodyPr>
          <a:lstStyle/>
          <a:p>
            <a:r>
              <a:rPr lang="pt-BR" sz="2400" b="1" dirty="0"/>
              <a:t>60-20 =40</a:t>
            </a:r>
          </a:p>
        </p:txBody>
      </p:sp>
      <p:sp>
        <p:nvSpPr>
          <p:cNvPr id="34" name="CaixaDeTexto 33">
            <a:extLst>
              <a:ext uri="{FF2B5EF4-FFF2-40B4-BE49-F238E27FC236}">
                <a16:creationId xmlns:a16="http://schemas.microsoft.com/office/drawing/2014/main" id="{4EF6E890-DD1A-AE3F-A495-8D1916CCE2E7}"/>
              </a:ext>
            </a:extLst>
          </p:cNvPr>
          <p:cNvSpPr txBox="1"/>
          <p:nvPr/>
        </p:nvSpPr>
        <p:spPr>
          <a:xfrm>
            <a:off x="5076519" y="3097137"/>
            <a:ext cx="1607576" cy="461665"/>
          </a:xfrm>
          <a:prstGeom prst="rect">
            <a:avLst/>
          </a:prstGeom>
          <a:noFill/>
        </p:spPr>
        <p:txBody>
          <a:bodyPr wrap="square" rtlCol="0">
            <a:spAutoFit/>
          </a:bodyPr>
          <a:lstStyle/>
          <a:p>
            <a:r>
              <a:rPr lang="pt-BR" sz="2400" b="1" dirty="0"/>
              <a:t>85-70 =15</a:t>
            </a:r>
          </a:p>
        </p:txBody>
      </p:sp>
      <p:sp>
        <p:nvSpPr>
          <p:cNvPr id="35" name="CaixaDeTexto 34">
            <a:extLst>
              <a:ext uri="{FF2B5EF4-FFF2-40B4-BE49-F238E27FC236}">
                <a16:creationId xmlns:a16="http://schemas.microsoft.com/office/drawing/2014/main" id="{7271F986-1E0C-F004-F64C-E36560B0B399}"/>
              </a:ext>
            </a:extLst>
          </p:cNvPr>
          <p:cNvSpPr txBox="1"/>
          <p:nvPr/>
        </p:nvSpPr>
        <p:spPr>
          <a:xfrm rot="17215271">
            <a:off x="3419651" y="2896891"/>
            <a:ext cx="1391854" cy="369332"/>
          </a:xfrm>
          <a:prstGeom prst="rect">
            <a:avLst/>
          </a:prstGeom>
          <a:noFill/>
        </p:spPr>
        <p:txBody>
          <a:bodyPr wrap="square" rtlCol="0">
            <a:spAutoFit/>
          </a:bodyPr>
          <a:lstStyle/>
          <a:p>
            <a:r>
              <a:rPr lang="pt-BR" b="1" dirty="0"/>
              <a:t>30-20 =10</a:t>
            </a:r>
          </a:p>
        </p:txBody>
      </p:sp>
      <p:sp>
        <p:nvSpPr>
          <p:cNvPr id="36" name="CaixaDeTexto 35">
            <a:extLst>
              <a:ext uri="{FF2B5EF4-FFF2-40B4-BE49-F238E27FC236}">
                <a16:creationId xmlns:a16="http://schemas.microsoft.com/office/drawing/2014/main" id="{6D502CC9-1840-14B4-2950-8D878D930967}"/>
              </a:ext>
            </a:extLst>
          </p:cNvPr>
          <p:cNvSpPr txBox="1"/>
          <p:nvPr/>
        </p:nvSpPr>
        <p:spPr>
          <a:xfrm>
            <a:off x="3329705" y="5039719"/>
            <a:ext cx="1862155" cy="461665"/>
          </a:xfrm>
          <a:prstGeom prst="rect">
            <a:avLst/>
          </a:prstGeom>
          <a:noFill/>
        </p:spPr>
        <p:txBody>
          <a:bodyPr wrap="square" rtlCol="0">
            <a:spAutoFit/>
          </a:bodyPr>
          <a:lstStyle/>
          <a:p>
            <a:r>
              <a:rPr lang="pt-BR" sz="2400" b="1" dirty="0"/>
              <a:t>170-90 = 80</a:t>
            </a:r>
          </a:p>
        </p:txBody>
      </p:sp>
      <p:sp>
        <p:nvSpPr>
          <p:cNvPr id="37" name="CaixaDeTexto 36">
            <a:extLst>
              <a:ext uri="{FF2B5EF4-FFF2-40B4-BE49-F238E27FC236}">
                <a16:creationId xmlns:a16="http://schemas.microsoft.com/office/drawing/2014/main" id="{29E869C2-BB25-F832-4207-F8550DB20BAF}"/>
              </a:ext>
            </a:extLst>
          </p:cNvPr>
          <p:cNvSpPr txBox="1"/>
          <p:nvPr/>
        </p:nvSpPr>
        <p:spPr>
          <a:xfrm>
            <a:off x="3329706" y="5605650"/>
            <a:ext cx="1681778" cy="461665"/>
          </a:xfrm>
          <a:prstGeom prst="rect">
            <a:avLst/>
          </a:prstGeom>
          <a:noFill/>
        </p:spPr>
        <p:txBody>
          <a:bodyPr wrap="square" rtlCol="0">
            <a:spAutoFit/>
          </a:bodyPr>
          <a:lstStyle/>
          <a:p>
            <a:r>
              <a:rPr lang="pt-BR" sz="2400" b="1" dirty="0">
                <a:solidFill>
                  <a:srgbClr val="FF0000"/>
                </a:solidFill>
              </a:rPr>
              <a:t>Recheados</a:t>
            </a:r>
          </a:p>
        </p:txBody>
      </p:sp>
      <p:sp>
        <p:nvSpPr>
          <p:cNvPr id="38" name="CaixaDeTexto 37">
            <a:extLst>
              <a:ext uri="{FF2B5EF4-FFF2-40B4-BE49-F238E27FC236}">
                <a16:creationId xmlns:a16="http://schemas.microsoft.com/office/drawing/2014/main" id="{1E9D4351-019C-AC60-25E5-9AC7179C67A6}"/>
              </a:ext>
            </a:extLst>
          </p:cNvPr>
          <p:cNvSpPr txBox="1"/>
          <p:nvPr/>
        </p:nvSpPr>
        <p:spPr>
          <a:xfrm>
            <a:off x="7814942" y="5605650"/>
            <a:ext cx="543339" cy="461665"/>
          </a:xfrm>
          <a:prstGeom prst="rect">
            <a:avLst/>
          </a:prstGeom>
          <a:noFill/>
        </p:spPr>
        <p:txBody>
          <a:bodyPr wrap="square" rtlCol="0">
            <a:spAutoFit/>
          </a:bodyPr>
          <a:lstStyle/>
          <a:p>
            <a:r>
              <a:rPr lang="pt-BR" sz="2400" b="1" dirty="0"/>
              <a:t>50</a:t>
            </a:r>
          </a:p>
        </p:txBody>
      </p:sp>
      <p:sp>
        <p:nvSpPr>
          <p:cNvPr id="39" name="Círculo: Vazio 38">
            <a:extLst>
              <a:ext uri="{FF2B5EF4-FFF2-40B4-BE49-F238E27FC236}">
                <a16:creationId xmlns:a16="http://schemas.microsoft.com/office/drawing/2014/main" id="{47CAC1E6-8D24-0245-6487-46F90F03C292}"/>
              </a:ext>
            </a:extLst>
          </p:cNvPr>
          <p:cNvSpPr/>
          <p:nvPr/>
        </p:nvSpPr>
        <p:spPr>
          <a:xfrm>
            <a:off x="5356027" y="4210580"/>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0" name="Círculo: Vazio 39">
            <a:extLst>
              <a:ext uri="{FF2B5EF4-FFF2-40B4-BE49-F238E27FC236}">
                <a16:creationId xmlns:a16="http://schemas.microsoft.com/office/drawing/2014/main" id="{F344D72A-6FF4-A0D2-3E9D-517CF6521EDA}"/>
              </a:ext>
            </a:extLst>
          </p:cNvPr>
          <p:cNvSpPr/>
          <p:nvPr/>
        </p:nvSpPr>
        <p:spPr>
          <a:xfrm>
            <a:off x="3829106" y="2453776"/>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1" name="Círculo: Vazio 40">
            <a:extLst>
              <a:ext uri="{FF2B5EF4-FFF2-40B4-BE49-F238E27FC236}">
                <a16:creationId xmlns:a16="http://schemas.microsoft.com/office/drawing/2014/main" id="{702DDE63-3D95-4804-A9D6-1D907F362010}"/>
              </a:ext>
            </a:extLst>
          </p:cNvPr>
          <p:cNvSpPr/>
          <p:nvPr/>
        </p:nvSpPr>
        <p:spPr>
          <a:xfrm>
            <a:off x="3047570" y="3713122"/>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2" name="Círculo: Vazio 41">
            <a:extLst>
              <a:ext uri="{FF2B5EF4-FFF2-40B4-BE49-F238E27FC236}">
                <a16:creationId xmlns:a16="http://schemas.microsoft.com/office/drawing/2014/main" id="{5AE3A112-6877-24CD-431B-606C2FF5F8E4}"/>
              </a:ext>
            </a:extLst>
          </p:cNvPr>
          <p:cNvSpPr/>
          <p:nvPr/>
        </p:nvSpPr>
        <p:spPr>
          <a:xfrm>
            <a:off x="5871841" y="3030210"/>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3" name="Círculo: Vazio 42">
            <a:extLst>
              <a:ext uri="{FF2B5EF4-FFF2-40B4-BE49-F238E27FC236}">
                <a16:creationId xmlns:a16="http://schemas.microsoft.com/office/drawing/2014/main" id="{C65C24AD-CF34-8C76-393E-BD281F9A4AC4}"/>
              </a:ext>
            </a:extLst>
          </p:cNvPr>
          <p:cNvSpPr/>
          <p:nvPr/>
        </p:nvSpPr>
        <p:spPr>
          <a:xfrm>
            <a:off x="4281675" y="4955986"/>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4" name="Círculo: Vazio 43">
            <a:extLst>
              <a:ext uri="{FF2B5EF4-FFF2-40B4-BE49-F238E27FC236}">
                <a16:creationId xmlns:a16="http://schemas.microsoft.com/office/drawing/2014/main" id="{27ED7EFE-D4AA-ABFC-F62C-352E33124F86}"/>
              </a:ext>
            </a:extLst>
          </p:cNvPr>
          <p:cNvSpPr/>
          <p:nvPr/>
        </p:nvSpPr>
        <p:spPr>
          <a:xfrm>
            <a:off x="2282707" y="2955198"/>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5" name="Círculo: Vazio 44">
            <a:extLst>
              <a:ext uri="{FF2B5EF4-FFF2-40B4-BE49-F238E27FC236}">
                <a16:creationId xmlns:a16="http://schemas.microsoft.com/office/drawing/2014/main" id="{3357EE90-F783-B854-B125-DC50E49AC978}"/>
              </a:ext>
            </a:extLst>
          </p:cNvPr>
          <p:cNvSpPr/>
          <p:nvPr/>
        </p:nvSpPr>
        <p:spPr>
          <a:xfrm>
            <a:off x="7627820" y="5506341"/>
            <a:ext cx="816139" cy="660281"/>
          </a:xfrm>
          <a:prstGeom prst="donut">
            <a:avLst>
              <a:gd name="adj" fmla="val 89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46" name="CaixaDeTexto 45">
            <a:extLst>
              <a:ext uri="{FF2B5EF4-FFF2-40B4-BE49-F238E27FC236}">
                <a16:creationId xmlns:a16="http://schemas.microsoft.com/office/drawing/2014/main" id="{45F455EE-387F-A491-776F-C8A1CE89ACF1}"/>
              </a:ext>
            </a:extLst>
          </p:cNvPr>
          <p:cNvSpPr txBox="1"/>
          <p:nvPr/>
        </p:nvSpPr>
        <p:spPr>
          <a:xfrm>
            <a:off x="4863229" y="383699"/>
            <a:ext cx="7308886" cy="553998"/>
          </a:xfrm>
          <a:prstGeom prst="rect">
            <a:avLst/>
          </a:prstGeom>
          <a:noFill/>
        </p:spPr>
        <p:txBody>
          <a:bodyPr wrap="square" rtlCol="0">
            <a:spAutoFit/>
          </a:bodyPr>
          <a:lstStyle/>
          <a:p>
            <a:r>
              <a:rPr lang="pt-BR" sz="3000" b="1" dirty="0">
                <a:highlight>
                  <a:srgbClr val="C0C0C0"/>
                </a:highlight>
              </a:rPr>
              <a:t>N = 5 + 10 + 30 + 20 + 15 + 40 + 80 + 50 = 250</a:t>
            </a:r>
          </a:p>
        </p:txBody>
      </p:sp>
      <p:sp>
        <p:nvSpPr>
          <p:cNvPr id="47" name="CaixaDeTexto 46">
            <a:extLst>
              <a:ext uri="{FF2B5EF4-FFF2-40B4-BE49-F238E27FC236}">
                <a16:creationId xmlns:a16="http://schemas.microsoft.com/office/drawing/2014/main" id="{A23D660A-1C70-8154-34BB-F19E6B1C217E}"/>
              </a:ext>
            </a:extLst>
          </p:cNvPr>
          <p:cNvSpPr txBox="1"/>
          <p:nvPr/>
        </p:nvSpPr>
        <p:spPr>
          <a:xfrm>
            <a:off x="8763000" y="2655575"/>
            <a:ext cx="3105150" cy="1323439"/>
          </a:xfrm>
          <a:prstGeom prst="rect">
            <a:avLst/>
          </a:prstGeom>
          <a:noFill/>
        </p:spPr>
        <p:txBody>
          <a:bodyPr wrap="square" rtlCol="0">
            <a:spAutoFit/>
          </a:bodyPr>
          <a:lstStyle/>
          <a:p>
            <a:r>
              <a:rPr lang="pt-BR" sz="4000" b="1" dirty="0">
                <a:solidFill>
                  <a:srgbClr val="FF0000"/>
                </a:solidFill>
              </a:rPr>
              <a:t>Resposta: Alternativa b</a:t>
            </a:r>
            <a:r>
              <a:rPr lang="pt-BR" dirty="0"/>
              <a:t>.</a:t>
            </a:r>
          </a:p>
        </p:txBody>
      </p:sp>
    </p:spTree>
    <p:extLst>
      <p:ext uri="{BB962C8B-B14F-4D97-AF65-F5344CB8AC3E}">
        <p14:creationId xmlns:p14="http://schemas.microsoft.com/office/powerpoint/2010/main" val="2426548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00" fill="hold"/>
                                        <p:tgtEl>
                                          <p:spTgt spid="23"/>
                                        </p:tgtEl>
                                        <p:attrNameLst>
                                          <p:attrName>ppt_x</p:attrName>
                                        </p:attrNameLst>
                                      </p:cBhvr>
                                      <p:tavLst>
                                        <p:tav tm="0">
                                          <p:val>
                                            <p:strVal val="0-#ppt_w/2"/>
                                          </p:val>
                                        </p:tav>
                                        <p:tav tm="100000">
                                          <p:val>
                                            <p:strVal val="#ppt_x"/>
                                          </p:val>
                                        </p:tav>
                                      </p:tavLst>
                                    </p:anim>
                                    <p:anim calcmode="lin" valueType="num">
                                      <p:cBhvr additive="base">
                                        <p:cTn id="8" dur="2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200" fill="hold"/>
                                        <p:tgtEl>
                                          <p:spTgt spid="2"/>
                                        </p:tgtEl>
                                        <p:attrNameLst>
                                          <p:attrName>ppt_x</p:attrName>
                                        </p:attrNameLst>
                                      </p:cBhvr>
                                      <p:tavLst>
                                        <p:tav tm="0">
                                          <p:val>
                                            <p:strVal val="0-#ppt_w/2"/>
                                          </p:val>
                                        </p:tav>
                                        <p:tav tm="100000">
                                          <p:val>
                                            <p:strVal val="#ppt_x"/>
                                          </p:val>
                                        </p:tav>
                                      </p:tavLst>
                                    </p:anim>
                                    <p:anim calcmode="lin" valueType="num">
                                      <p:cBhvr additive="base">
                                        <p:cTn id="14" dur="2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00" fill="hold"/>
                                        <p:tgtEl>
                                          <p:spTgt spid="9"/>
                                        </p:tgtEl>
                                        <p:attrNameLst>
                                          <p:attrName>ppt_x</p:attrName>
                                        </p:attrNameLst>
                                      </p:cBhvr>
                                      <p:tavLst>
                                        <p:tav tm="0">
                                          <p:val>
                                            <p:strVal val="0-#ppt_w/2"/>
                                          </p:val>
                                        </p:tav>
                                        <p:tav tm="100000">
                                          <p:val>
                                            <p:strVal val="#ppt_x"/>
                                          </p:val>
                                        </p:tav>
                                      </p:tavLst>
                                    </p:anim>
                                    <p:anim calcmode="lin" valueType="num">
                                      <p:cBhvr additive="base">
                                        <p:cTn id="18" dur="2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00" fill="hold"/>
                                        <p:tgtEl>
                                          <p:spTgt spid="10"/>
                                        </p:tgtEl>
                                        <p:attrNameLst>
                                          <p:attrName>ppt_x</p:attrName>
                                        </p:attrNameLst>
                                      </p:cBhvr>
                                      <p:tavLst>
                                        <p:tav tm="0">
                                          <p:val>
                                            <p:strVal val="0-#ppt_w/2"/>
                                          </p:val>
                                        </p:tav>
                                        <p:tav tm="100000">
                                          <p:val>
                                            <p:strVal val="#ppt_x"/>
                                          </p:val>
                                        </p:tav>
                                      </p:tavLst>
                                    </p:anim>
                                    <p:anim calcmode="lin" valueType="num">
                                      <p:cBhvr additive="base">
                                        <p:cTn id="22" dur="2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200" fill="hold"/>
                                        <p:tgtEl>
                                          <p:spTgt spid="7"/>
                                        </p:tgtEl>
                                        <p:attrNameLst>
                                          <p:attrName>ppt_x</p:attrName>
                                        </p:attrNameLst>
                                      </p:cBhvr>
                                      <p:tavLst>
                                        <p:tav tm="0">
                                          <p:val>
                                            <p:strVal val="0-#ppt_w/2"/>
                                          </p:val>
                                        </p:tav>
                                        <p:tav tm="100000">
                                          <p:val>
                                            <p:strVal val="#ppt_x"/>
                                          </p:val>
                                        </p:tav>
                                      </p:tavLst>
                                    </p:anim>
                                    <p:anim calcmode="lin" valueType="num">
                                      <p:cBhvr additive="base">
                                        <p:cTn id="26" dur="2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200" fill="hold"/>
                                        <p:tgtEl>
                                          <p:spTgt spid="6"/>
                                        </p:tgtEl>
                                        <p:attrNameLst>
                                          <p:attrName>ppt_x</p:attrName>
                                        </p:attrNameLst>
                                      </p:cBhvr>
                                      <p:tavLst>
                                        <p:tav tm="0">
                                          <p:val>
                                            <p:strVal val="0-#ppt_w/2"/>
                                          </p:val>
                                        </p:tav>
                                        <p:tav tm="100000">
                                          <p:val>
                                            <p:strVal val="#ppt_x"/>
                                          </p:val>
                                        </p:tav>
                                      </p:tavLst>
                                    </p:anim>
                                    <p:anim calcmode="lin" valueType="num">
                                      <p:cBhvr additive="base">
                                        <p:cTn id="30" dur="2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200" fill="hold"/>
                                        <p:tgtEl>
                                          <p:spTgt spid="29"/>
                                        </p:tgtEl>
                                        <p:attrNameLst>
                                          <p:attrName>ppt_x</p:attrName>
                                        </p:attrNameLst>
                                      </p:cBhvr>
                                      <p:tavLst>
                                        <p:tav tm="0">
                                          <p:val>
                                            <p:strVal val="0-#ppt_w/2"/>
                                          </p:val>
                                        </p:tav>
                                        <p:tav tm="100000">
                                          <p:val>
                                            <p:strVal val="#ppt_x"/>
                                          </p:val>
                                        </p:tav>
                                      </p:tavLst>
                                    </p:anim>
                                    <p:anim calcmode="lin" valueType="num">
                                      <p:cBhvr additive="base">
                                        <p:cTn id="34" dur="200" fill="hold"/>
                                        <p:tgtEl>
                                          <p:spTgt spid="29"/>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200" fill="hold"/>
                                        <p:tgtEl>
                                          <p:spTgt spid="5"/>
                                        </p:tgtEl>
                                        <p:attrNameLst>
                                          <p:attrName>ppt_x</p:attrName>
                                        </p:attrNameLst>
                                      </p:cBhvr>
                                      <p:tavLst>
                                        <p:tav tm="0">
                                          <p:val>
                                            <p:strVal val="1+#ppt_w/2"/>
                                          </p:val>
                                        </p:tav>
                                        <p:tav tm="100000">
                                          <p:val>
                                            <p:strVal val="#ppt_x"/>
                                          </p:val>
                                        </p:tav>
                                      </p:tavLst>
                                    </p:anim>
                                    <p:anim calcmode="lin" valueType="num">
                                      <p:cBhvr additive="base">
                                        <p:cTn id="38" dur="200" fill="hold"/>
                                        <p:tgtEl>
                                          <p:spTgt spid="5"/>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200" fill="hold"/>
                                        <p:tgtEl>
                                          <p:spTgt spid="37"/>
                                        </p:tgtEl>
                                        <p:attrNameLst>
                                          <p:attrName>ppt_x</p:attrName>
                                        </p:attrNameLst>
                                      </p:cBhvr>
                                      <p:tavLst>
                                        <p:tav tm="0">
                                          <p:val>
                                            <p:strVal val="#ppt_x"/>
                                          </p:val>
                                        </p:tav>
                                        <p:tav tm="100000">
                                          <p:val>
                                            <p:strVal val="#ppt_x"/>
                                          </p:val>
                                        </p:tav>
                                      </p:tavLst>
                                    </p:anim>
                                    <p:anim calcmode="lin" valueType="num">
                                      <p:cBhvr additive="base">
                                        <p:cTn id="42" dur="2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200" fill="hold"/>
                                        <p:tgtEl>
                                          <p:spTgt spid="11"/>
                                        </p:tgtEl>
                                        <p:attrNameLst>
                                          <p:attrName>ppt_x</p:attrName>
                                        </p:attrNameLst>
                                      </p:cBhvr>
                                      <p:tavLst>
                                        <p:tav tm="0">
                                          <p:val>
                                            <p:strVal val="0-#ppt_w/2"/>
                                          </p:val>
                                        </p:tav>
                                        <p:tav tm="100000">
                                          <p:val>
                                            <p:strVal val="#ppt_x"/>
                                          </p:val>
                                        </p:tav>
                                      </p:tavLst>
                                    </p:anim>
                                    <p:anim calcmode="lin" valueType="num">
                                      <p:cBhvr additive="base">
                                        <p:cTn id="48" dur="2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200" fill="hold"/>
                                        <p:tgtEl>
                                          <p:spTgt spid="31"/>
                                        </p:tgtEl>
                                        <p:attrNameLst>
                                          <p:attrName>ppt_x</p:attrName>
                                        </p:attrNameLst>
                                      </p:cBhvr>
                                      <p:tavLst>
                                        <p:tav tm="0">
                                          <p:val>
                                            <p:strVal val="0-#ppt_w/2"/>
                                          </p:val>
                                        </p:tav>
                                        <p:tav tm="100000">
                                          <p:val>
                                            <p:strVal val="#ppt_x"/>
                                          </p:val>
                                        </p:tav>
                                      </p:tavLst>
                                    </p:anim>
                                    <p:anim calcmode="lin" valueType="num">
                                      <p:cBhvr additive="base">
                                        <p:cTn id="54" dur="2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200" fill="hold"/>
                                        <p:tgtEl>
                                          <p:spTgt spid="35"/>
                                        </p:tgtEl>
                                        <p:attrNameLst>
                                          <p:attrName>ppt_x</p:attrName>
                                        </p:attrNameLst>
                                      </p:cBhvr>
                                      <p:tavLst>
                                        <p:tav tm="0">
                                          <p:val>
                                            <p:strVal val="0-#ppt_w/2"/>
                                          </p:val>
                                        </p:tav>
                                        <p:tav tm="100000">
                                          <p:val>
                                            <p:strVal val="#ppt_x"/>
                                          </p:val>
                                        </p:tav>
                                      </p:tavLst>
                                    </p:anim>
                                    <p:anim calcmode="lin" valueType="num">
                                      <p:cBhvr additive="base">
                                        <p:cTn id="60" dur="2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200" fill="hold"/>
                                        <p:tgtEl>
                                          <p:spTgt spid="33"/>
                                        </p:tgtEl>
                                        <p:attrNameLst>
                                          <p:attrName>ppt_x</p:attrName>
                                        </p:attrNameLst>
                                      </p:cBhvr>
                                      <p:tavLst>
                                        <p:tav tm="0">
                                          <p:val>
                                            <p:strVal val="1+#ppt_w/2"/>
                                          </p:val>
                                        </p:tav>
                                        <p:tav tm="100000">
                                          <p:val>
                                            <p:strVal val="#ppt_x"/>
                                          </p:val>
                                        </p:tav>
                                      </p:tavLst>
                                    </p:anim>
                                    <p:anim calcmode="lin" valueType="num">
                                      <p:cBhvr additive="base">
                                        <p:cTn id="66" dur="2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200" fill="hold"/>
                                        <p:tgtEl>
                                          <p:spTgt spid="38"/>
                                        </p:tgtEl>
                                        <p:attrNameLst>
                                          <p:attrName>ppt_x</p:attrName>
                                        </p:attrNameLst>
                                      </p:cBhvr>
                                      <p:tavLst>
                                        <p:tav tm="0">
                                          <p:val>
                                            <p:strVal val="1+#ppt_w/2"/>
                                          </p:val>
                                        </p:tav>
                                        <p:tav tm="100000">
                                          <p:val>
                                            <p:strVal val="#ppt_x"/>
                                          </p:val>
                                        </p:tav>
                                      </p:tavLst>
                                    </p:anim>
                                    <p:anim calcmode="lin" valueType="num">
                                      <p:cBhvr additive="base">
                                        <p:cTn id="72" dur="2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200" fill="hold"/>
                                        <p:tgtEl>
                                          <p:spTgt spid="30"/>
                                        </p:tgtEl>
                                        <p:attrNameLst>
                                          <p:attrName>ppt_x</p:attrName>
                                        </p:attrNameLst>
                                      </p:cBhvr>
                                      <p:tavLst>
                                        <p:tav tm="0">
                                          <p:val>
                                            <p:strVal val="0-#ppt_w/2"/>
                                          </p:val>
                                        </p:tav>
                                        <p:tav tm="100000">
                                          <p:val>
                                            <p:strVal val="#ppt_x"/>
                                          </p:val>
                                        </p:tav>
                                      </p:tavLst>
                                    </p:anim>
                                    <p:anim calcmode="lin" valueType="num">
                                      <p:cBhvr additive="base">
                                        <p:cTn id="78" dur="2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200" fill="hold"/>
                                        <p:tgtEl>
                                          <p:spTgt spid="34"/>
                                        </p:tgtEl>
                                        <p:attrNameLst>
                                          <p:attrName>ppt_x</p:attrName>
                                        </p:attrNameLst>
                                      </p:cBhvr>
                                      <p:tavLst>
                                        <p:tav tm="0">
                                          <p:val>
                                            <p:strVal val="1+#ppt_w/2"/>
                                          </p:val>
                                        </p:tav>
                                        <p:tav tm="100000">
                                          <p:val>
                                            <p:strVal val="#ppt_x"/>
                                          </p:val>
                                        </p:tav>
                                      </p:tavLst>
                                    </p:anim>
                                    <p:anim calcmode="lin" valueType="num">
                                      <p:cBhvr additive="base">
                                        <p:cTn id="84" dur="2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200" fill="hold"/>
                                        <p:tgtEl>
                                          <p:spTgt spid="36"/>
                                        </p:tgtEl>
                                        <p:attrNameLst>
                                          <p:attrName>ppt_x</p:attrName>
                                        </p:attrNameLst>
                                      </p:cBhvr>
                                      <p:tavLst>
                                        <p:tav tm="0">
                                          <p:val>
                                            <p:strVal val="1+#ppt_w/2"/>
                                          </p:val>
                                        </p:tav>
                                        <p:tav tm="100000">
                                          <p:val>
                                            <p:strVal val="#ppt_x"/>
                                          </p:val>
                                        </p:tav>
                                      </p:tavLst>
                                    </p:anim>
                                    <p:anim calcmode="lin" valueType="num">
                                      <p:cBhvr additive="base">
                                        <p:cTn id="90" dur="2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additive="base">
                                        <p:cTn id="95" dur="200" fill="hold"/>
                                        <p:tgtEl>
                                          <p:spTgt spid="28"/>
                                        </p:tgtEl>
                                        <p:attrNameLst>
                                          <p:attrName>ppt_x</p:attrName>
                                        </p:attrNameLst>
                                      </p:cBhvr>
                                      <p:tavLst>
                                        <p:tav tm="0">
                                          <p:val>
                                            <p:strVal val="0-#ppt_w/2"/>
                                          </p:val>
                                        </p:tav>
                                        <p:tav tm="100000">
                                          <p:val>
                                            <p:strVal val="#ppt_x"/>
                                          </p:val>
                                        </p:tav>
                                      </p:tavLst>
                                    </p:anim>
                                    <p:anim calcmode="lin" valueType="num">
                                      <p:cBhvr additive="base">
                                        <p:cTn id="96" dur="2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additive="base">
                                        <p:cTn id="101" dur="200" fill="hold"/>
                                        <p:tgtEl>
                                          <p:spTgt spid="39"/>
                                        </p:tgtEl>
                                        <p:attrNameLst>
                                          <p:attrName>ppt_x</p:attrName>
                                        </p:attrNameLst>
                                      </p:cBhvr>
                                      <p:tavLst>
                                        <p:tav tm="0">
                                          <p:val>
                                            <p:strVal val="0-#ppt_w/2"/>
                                          </p:val>
                                        </p:tav>
                                        <p:tav tm="100000">
                                          <p:val>
                                            <p:strVal val="#ppt_x"/>
                                          </p:val>
                                        </p:tav>
                                      </p:tavLst>
                                    </p:anim>
                                    <p:anim calcmode="lin" valueType="num">
                                      <p:cBhvr additive="base">
                                        <p:cTn id="102" dur="200" fill="hold"/>
                                        <p:tgtEl>
                                          <p:spTgt spid="39"/>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40"/>
                                        </p:tgtEl>
                                        <p:attrNameLst>
                                          <p:attrName>style.visibility</p:attrName>
                                        </p:attrNameLst>
                                      </p:cBhvr>
                                      <p:to>
                                        <p:strVal val="visible"/>
                                      </p:to>
                                    </p:set>
                                    <p:anim calcmode="lin" valueType="num">
                                      <p:cBhvr additive="base">
                                        <p:cTn id="105" dur="200" fill="hold"/>
                                        <p:tgtEl>
                                          <p:spTgt spid="40"/>
                                        </p:tgtEl>
                                        <p:attrNameLst>
                                          <p:attrName>ppt_x</p:attrName>
                                        </p:attrNameLst>
                                      </p:cBhvr>
                                      <p:tavLst>
                                        <p:tav tm="0">
                                          <p:val>
                                            <p:strVal val="0-#ppt_w/2"/>
                                          </p:val>
                                        </p:tav>
                                        <p:tav tm="100000">
                                          <p:val>
                                            <p:strVal val="#ppt_x"/>
                                          </p:val>
                                        </p:tav>
                                      </p:tavLst>
                                    </p:anim>
                                    <p:anim calcmode="lin" valueType="num">
                                      <p:cBhvr additive="base">
                                        <p:cTn id="106" dur="200" fill="hold"/>
                                        <p:tgtEl>
                                          <p:spTgt spid="40"/>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additive="base">
                                        <p:cTn id="109" dur="200" fill="hold"/>
                                        <p:tgtEl>
                                          <p:spTgt spid="41"/>
                                        </p:tgtEl>
                                        <p:attrNameLst>
                                          <p:attrName>ppt_x</p:attrName>
                                        </p:attrNameLst>
                                      </p:cBhvr>
                                      <p:tavLst>
                                        <p:tav tm="0">
                                          <p:val>
                                            <p:strVal val="0-#ppt_w/2"/>
                                          </p:val>
                                        </p:tav>
                                        <p:tav tm="100000">
                                          <p:val>
                                            <p:strVal val="#ppt_x"/>
                                          </p:val>
                                        </p:tav>
                                      </p:tavLst>
                                    </p:anim>
                                    <p:anim calcmode="lin" valueType="num">
                                      <p:cBhvr additive="base">
                                        <p:cTn id="110" dur="2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additive="base">
                                        <p:cTn id="115" dur="200" fill="hold"/>
                                        <p:tgtEl>
                                          <p:spTgt spid="42"/>
                                        </p:tgtEl>
                                        <p:attrNameLst>
                                          <p:attrName>ppt_x</p:attrName>
                                        </p:attrNameLst>
                                      </p:cBhvr>
                                      <p:tavLst>
                                        <p:tav tm="0">
                                          <p:val>
                                            <p:strVal val="0-#ppt_w/2"/>
                                          </p:val>
                                        </p:tav>
                                        <p:tav tm="100000">
                                          <p:val>
                                            <p:strVal val="#ppt_x"/>
                                          </p:val>
                                        </p:tav>
                                      </p:tavLst>
                                    </p:anim>
                                    <p:anim calcmode="lin" valueType="num">
                                      <p:cBhvr additive="base">
                                        <p:cTn id="116" dur="200" fill="hold"/>
                                        <p:tgtEl>
                                          <p:spTgt spid="42"/>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 calcmode="lin" valueType="num">
                                      <p:cBhvr additive="base">
                                        <p:cTn id="119" dur="200" fill="hold"/>
                                        <p:tgtEl>
                                          <p:spTgt spid="43"/>
                                        </p:tgtEl>
                                        <p:attrNameLst>
                                          <p:attrName>ppt_x</p:attrName>
                                        </p:attrNameLst>
                                      </p:cBhvr>
                                      <p:tavLst>
                                        <p:tav tm="0">
                                          <p:val>
                                            <p:strVal val="0-#ppt_w/2"/>
                                          </p:val>
                                        </p:tav>
                                        <p:tav tm="100000">
                                          <p:val>
                                            <p:strVal val="#ppt_x"/>
                                          </p:val>
                                        </p:tav>
                                      </p:tavLst>
                                    </p:anim>
                                    <p:anim calcmode="lin" valueType="num">
                                      <p:cBhvr additive="base">
                                        <p:cTn id="120" dur="200" fill="hold"/>
                                        <p:tgtEl>
                                          <p:spTgt spid="43"/>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44"/>
                                        </p:tgtEl>
                                        <p:attrNameLst>
                                          <p:attrName>style.visibility</p:attrName>
                                        </p:attrNameLst>
                                      </p:cBhvr>
                                      <p:to>
                                        <p:strVal val="visible"/>
                                      </p:to>
                                    </p:set>
                                    <p:anim calcmode="lin" valueType="num">
                                      <p:cBhvr additive="base">
                                        <p:cTn id="123" dur="200" fill="hold"/>
                                        <p:tgtEl>
                                          <p:spTgt spid="44"/>
                                        </p:tgtEl>
                                        <p:attrNameLst>
                                          <p:attrName>ppt_x</p:attrName>
                                        </p:attrNameLst>
                                      </p:cBhvr>
                                      <p:tavLst>
                                        <p:tav tm="0">
                                          <p:val>
                                            <p:strVal val="0-#ppt_w/2"/>
                                          </p:val>
                                        </p:tav>
                                        <p:tav tm="100000">
                                          <p:val>
                                            <p:strVal val="#ppt_x"/>
                                          </p:val>
                                        </p:tav>
                                      </p:tavLst>
                                    </p:anim>
                                    <p:anim calcmode="lin" valueType="num">
                                      <p:cBhvr additive="base">
                                        <p:cTn id="124" dur="2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8" fill="hold" grpId="0" nodeType="clickEffect">
                                  <p:stCondLst>
                                    <p:cond delay="0"/>
                                  </p:stCondLst>
                                  <p:childTnLst>
                                    <p:set>
                                      <p:cBhvr>
                                        <p:cTn id="128" dur="1" fill="hold">
                                          <p:stCondLst>
                                            <p:cond delay="0"/>
                                          </p:stCondLst>
                                        </p:cTn>
                                        <p:tgtEl>
                                          <p:spTgt spid="45"/>
                                        </p:tgtEl>
                                        <p:attrNameLst>
                                          <p:attrName>style.visibility</p:attrName>
                                        </p:attrNameLst>
                                      </p:cBhvr>
                                      <p:to>
                                        <p:strVal val="visible"/>
                                      </p:to>
                                    </p:set>
                                    <p:anim calcmode="lin" valueType="num">
                                      <p:cBhvr additive="base">
                                        <p:cTn id="129" dur="200" fill="hold"/>
                                        <p:tgtEl>
                                          <p:spTgt spid="45"/>
                                        </p:tgtEl>
                                        <p:attrNameLst>
                                          <p:attrName>ppt_x</p:attrName>
                                        </p:attrNameLst>
                                      </p:cBhvr>
                                      <p:tavLst>
                                        <p:tav tm="0">
                                          <p:val>
                                            <p:strVal val="0-#ppt_w/2"/>
                                          </p:val>
                                        </p:tav>
                                        <p:tav tm="100000">
                                          <p:val>
                                            <p:strVal val="#ppt_x"/>
                                          </p:val>
                                        </p:tav>
                                      </p:tavLst>
                                    </p:anim>
                                    <p:anim calcmode="lin" valueType="num">
                                      <p:cBhvr additive="base">
                                        <p:cTn id="130" dur="2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stCondLst>
                                    <p:cond delay="0"/>
                                  </p:stCondLst>
                                  <p:childTnLst>
                                    <p:set>
                                      <p:cBhvr>
                                        <p:cTn id="134" dur="1" fill="hold">
                                          <p:stCondLst>
                                            <p:cond delay="0"/>
                                          </p:stCondLst>
                                        </p:cTn>
                                        <p:tgtEl>
                                          <p:spTgt spid="46"/>
                                        </p:tgtEl>
                                        <p:attrNameLst>
                                          <p:attrName>style.visibility</p:attrName>
                                        </p:attrNameLst>
                                      </p:cBhvr>
                                      <p:to>
                                        <p:strVal val="visible"/>
                                      </p:to>
                                    </p:set>
                                    <p:anim calcmode="lin" valueType="num">
                                      <p:cBhvr additive="base">
                                        <p:cTn id="135" dur="200" fill="hold"/>
                                        <p:tgtEl>
                                          <p:spTgt spid="46"/>
                                        </p:tgtEl>
                                        <p:attrNameLst>
                                          <p:attrName>ppt_x</p:attrName>
                                        </p:attrNameLst>
                                      </p:cBhvr>
                                      <p:tavLst>
                                        <p:tav tm="0">
                                          <p:val>
                                            <p:strVal val="1+#ppt_w/2"/>
                                          </p:val>
                                        </p:tav>
                                        <p:tav tm="100000">
                                          <p:val>
                                            <p:strVal val="#ppt_x"/>
                                          </p:val>
                                        </p:tav>
                                      </p:tavLst>
                                    </p:anim>
                                    <p:anim calcmode="lin" valueType="num">
                                      <p:cBhvr additive="base">
                                        <p:cTn id="136" dur="2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2" fill="hold" grpId="0" nodeType="clickEffect">
                                  <p:stCondLst>
                                    <p:cond delay="0"/>
                                  </p:stCondLst>
                                  <p:childTnLst>
                                    <p:set>
                                      <p:cBhvr>
                                        <p:cTn id="140" dur="1" fill="hold">
                                          <p:stCondLst>
                                            <p:cond delay="0"/>
                                          </p:stCondLst>
                                        </p:cTn>
                                        <p:tgtEl>
                                          <p:spTgt spid="47"/>
                                        </p:tgtEl>
                                        <p:attrNameLst>
                                          <p:attrName>style.visibility</p:attrName>
                                        </p:attrNameLst>
                                      </p:cBhvr>
                                      <p:to>
                                        <p:strVal val="visible"/>
                                      </p:to>
                                    </p:set>
                                    <p:anim calcmode="lin" valueType="num">
                                      <p:cBhvr additive="base">
                                        <p:cTn id="141" dur="200" fill="hold"/>
                                        <p:tgtEl>
                                          <p:spTgt spid="47"/>
                                        </p:tgtEl>
                                        <p:attrNameLst>
                                          <p:attrName>ppt_x</p:attrName>
                                        </p:attrNameLst>
                                      </p:cBhvr>
                                      <p:tavLst>
                                        <p:tav tm="0">
                                          <p:val>
                                            <p:strVal val="1+#ppt_w/2"/>
                                          </p:val>
                                        </p:tav>
                                        <p:tav tm="100000">
                                          <p:val>
                                            <p:strVal val="#ppt_x"/>
                                          </p:val>
                                        </p:tav>
                                      </p:tavLst>
                                    </p:anim>
                                    <p:anim calcmode="lin" valueType="num">
                                      <p:cBhvr additive="base">
                                        <p:cTn id="142" dur="2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 grpId="0" animBg="1"/>
      <p:bldP spid="5" grpId="0" animBg="1"/>
      <p:bldP spid="6" grpId="0" animBg="1"/>
      <p:bldP spid="7" grpId="0" animBg="1"/>
      <p:bldP spid="10" grpId="0"/>
      <p:bldP spid="11" grpId="0"/>
      <p:bldP spid="28" grpId="0" animBg="1"/>
      <p:bldP spid="29" grpId="0" animBg="1"/>
      <p:bldP spid="30" grpId="0"/>
      <p:bldP spid="9" grpId="0"/>
      <p:bldP spid="31" grpId="0"/>
      <p:bldP spid="33" grpId="0"/>
      <p:bldP spid="34" grpId="0"/>
      <p:bldP spid="35" grpId="0"/>
      <p:bldP spid="36" grpId="0"/>
      <p:bldP spid="37" grpId="0"/>
      <p:bldP spid="38" grpId="0"/>
      <p:bldP spid="39" grpId="0" animBg="1"/>
      <p:bldP spid="40" grpId="0" animBg="1"/>
      <p:bldP spid="41" grpId="0" animBg="1"/>
      <p:bldP spid="42" grpId="0" animBg="1"/>
      <p:bldP spid="43" grpId="0" animBg="1"/>
      <p:bldP spid="44" grpId="0" animBg="1"/>
      <p:bldP spid="45" grpId="0" animBg="1"/>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96FA904-2EB0-3599-B322-CF585E722437}"/>
              </a:ext>
            </a:extLst>
          </p:cNvPr>
          <p:cNvPicPr>
            <a:picLocks noChangeAspect="1"/>
          </p:cNvPicPr>
          <p:nvPr/>
        </p:nvPicPr>
        <p:blipFill rotWithShape="1">
          <a:blip r:embed="rId2">
            <a:extLst>
              <a:ext uri="{28A0092B-C50C-407E-A947-70E740481C1C}">
                <a14:useLocalDpi xmlns:a14="http://schemas.microsoft.com/office/drawing/2010/main" val="0"/>
              </a:ext>
            </a:extLst>
          </a:blip>
          <a:srcRect t="1" r="54888" b="53254"/>
          <a:stretch/>
        </p:blipFill>
        <p:spPr>
          <a:xfrm>
            <a:off x="355794" y="836"/>
            <a:ext cx="5294379" cy="6482687"/>
          </a:xfrm>
          <a:prstGeom prst="rect">
            <a:avLst/>
          </a:prstGeom>
        </p:spPr>
      </p:pic>
      <p:sp>
        <p:nvSpPr>
          <p:cNvPr id="4" name="CaixaDeTexto 3">
            <a:extLst>
              <a:ext uri="{FF2B5EF4-FFF2-40B4-BE49-F238E27FC236}">
                <a16:creationId xmlns:a16="http://schemas.microsoft.com/office/drawing/2014/main" id="{63C04B5A-1FC0-82C7-DD04-1A31B0AF266C}"/>
              </a:ext>
            </a:extLst>
          </p:cNvPr>
          <p:cNvSpPr txBox="1"/>
          <p:nvPr/>
        </p:nvSpPr>
        <p:spPr>
          <a:xfrm>
            <a:off x="5882186" y="191069"/>
            <a:ext cx="1282889" cy="369332"/>
          </a:xfrm>
          <a:prstGeom prst="rect">
            <a:avLst/>
          </a:prstGeom>
          <a:noFill/>
        </p:spPr>
        <p:txBody>
          <a:bodyPr wrap="square" rtlCol="0">
            <a:spAutoFit/>
          </a:bodyPr>
          <a:lstStyle/>
          <a:p>
            <a:r>
              <a:rPr lang="pt-BR" dirty="0"/>
              <a:t>Equador - 3</a:t>
            </a:r>
          </a:p>
        </p:txBody>
      </p:sp>
      <p:sp>
        <p:nvSpPr>
          <p:cNvPr id="5" name="CaixaDeTexto 4">
            <a:extLst>
              <a:ext uri="{FF2B5EF4-FFF2-40B4-BE49-F238E27FC236}">
                <a16:creationId xmlns:a16="http://schemas.microsoft.com/office/drawing/2014/main" id="{465DD992-7426-A525-1A48-B3ADB5B5AACF}"/>
              </a:ext>
            </a:extLst>
          </p:cNvPr>
          <p:cNvSpPr txBox="1"/>
          <p:nvPr/>
        </p:nvSpPr>
        <p:spPr>
          <a:xfrm>
            <a:off x="5882186" y="723331"/>
            <a:ext cx="1446662" cy="369332"/>
          </a:xfrm>
          <a:prstGeom prst="rect">
            <a:avLst/>
          </a:prstGeom>
          <a:noFill/>
        </p:spPr>
        <p:txBody>
          <a:bodyPr wrap="square" rtlCol="0">
            <a:spAutoFit/>
          </a:bodyPr>
          <a:lstStyle/>
          <a:p>
            <a:r>
              <a:rPr lang="pt-BR" dirty="0"/>
              <a:t>Colômbia - 3</a:t>
            </a:r>
          </a:p>
        </p:txBody>
      </p:sp>
      <p:sp>
        <p:nvSpPr>
          <p:cNvPr id="6" name="CaixaDeTexto 5">
            <a:extLst>
              <a:ext uri="{FF2B5EF4-FFF2-40B4-BE49-F238E27FC236}">
                <a16:creationId xmlns:a16="http://schemas.microsoft.com/office/drawing/2014/main" id="{A0766A81-391E-0544-F266-A162EE9AC904}"/>
              </a:ext>
            </a:extLst>
          </p:cNvPr>
          <p:cNvSpPr txBox="1"/>
          <p:nvPr/>
        </p:nvSpPr>
        <p:spPr>
          <a:xfrm>
            <a:off x="5882186" y="1255593"/>
            <a:ext cx="1446662" cy="369332"/>
          </a:xfrm>
          <a:prstGeom prst="rect">
            <a:avLst/>
          </a:prstGeom>
          <a:noFill/>
        </p:spPr>
        <p:txBody>
          <a:bodyPr wrap="square" rtlCol="0">
            <a:spAutoFit/>
          </a:bodyPr>
          <a:lstStyle/>
          <a:p>
            <a:r>
              <a:rPr lang="pt-BR" dirty="0"/>
              <a:t> Guiana - 2</a:t>
            </a:r>
          </a:p>
        </p:txBody>
      </p:sp>
      <p:sp>
        <p:nvSpPr>
          <p:cNvPr id="7" name="CaixaDeTexto 6">
            <a:extLst>
              <a:ext uri="{FF2B5EF4-FFF2-40B4-BE49-F238E27FC236}">
                <a16:creationId xmlns:a16="http://schemas.microsoft.com/office/drawing/2014/main" id="{2A5EF45F-238B-21C4-6EB5-3A21F6D24532}"/>
              </a:ext>
            </a:extLst>
          </p:cNvPr>
          <p:cNvSpPr txBox="1"/>
          <p:nvPr/>
        </p:nvSpPr>
        <p:spPr>
          <a:xfrm>
            <a:off x="5882186" y="1787855"/>
            <a:ext cx="1446662" cy="369332"/>
          </a:xfrm>
          <a:prstGeom prst="rect">
            <a:avLst/>
          </a:prstGeom>
          <a:noFill/>
        </p:spPr>
        <p:txBody>
          <a:bodyPr wrap="square" rtlCol="0">
            <a:spAutoFit/>
          </a:bodyPr>
          <a:lstStyle/>
          <a:p>
            <a:r>
              <a:rPr lang="pt-BR" dirty="0"/>
              <a:t> Suriname - 2</a:t>
            </a:r>
          </a:p>
        </p:txBody>
      </p:sp>
      <p:sp>
        <p:nvSpPr>
          <p:cNvPr id="8" name="CaixaDeTexto 7">
            <a:extLst>
              <a:ext uri="{FF2B5EF4-FFF2-40B4-BE49-F238E27FC236}">
                <a16:creationId xmlns:a16="http://schemas.microsoft.com/office/drawing/2014/main" id="{DE26FD84-79F2-ADC1-2E78-9474857620AD}"/>
              </a:ext>
            </a:extLst>
          </p:cNvPr>
          <p:cNvSpPr txBox="1"/>
          <p:nvPr/>
        </p:nvSpPr>
        <p:spPr>
          <a:xfrm>
            <a:off x="5882186" y="2320117"/>
            <a:ext cx="1282889" cy="369332"/>
          </a:xfrm>
          <a:prstGeom prst="rect">
            <a:avLst/>
          </a:prstGeom>
          <a:noFill/>
        </p:spPr>
        <p:txBody>
          <a:bodyPr wrap="square" rtlCol="0">
            <a:spAutoFit/>
          </a:bodyPr>
          <a:lstStyle/>
          <a:p>
            <a:r>
              <a:rPr lang="pt-BR" dirty="0"/>
              <a:t> Peru - 3</a:t>
            </a:r>
          </a:p>
        </p:txBody>
      </p:sp>
      <p:sp>
        <p:nvSpPr>
          <p:cNvPr id="9" name="CaixaDeTexto 8">
            <a:extLst>
              <a:ext uri="{FF2B5EF4-FFF2-40B4-BE49-F238E27FC236}">
                <a16:creationId xmlns:a16="http://schemas.microsoft.com/office/drawing/2014/main" id="{C16C4C92-4165-EB78-0849-3ABA529DFE86}"/>
              </a:ext>
            </a:extLst>
          </p:cNvPr>
          <p:cNvSpPr txBox="1"/>
          <p:nvPr/>
        </p:nvSpPr>
        <p:spPr>
          <a:xfrm>
            <a:off x="5882186" y="2852379"/>
            <a:ext cx="1282889" cy="369332"/>
          </a:xfrm>
          <a:prstGeom prst="rect">
            <a:avLst/>
          </a:prstGeom>
          <a:noFill/>
        </p:spPr>
        <p:txBody>
          <a:bodyPr wrap="square" rtlCol="0">
            <a:spAutoFit/>
          </a:bodyPr>
          <a:lstStyle/>
          <a:p>
            <a:r>
              <a:rPr lang="pt-BR" dirty="0"/>
              <a:t> Bolívia - 4</a:t>
            </a:r>
          </a:p>
        </p:txBody>
      </p:sp>
      <p:sp>
        <p:nvSpPr>
          <p:cNvPr id="10" name="CaixaDeTexto 9">
            <a:extLst>
              <a:ext uri="{FF2B5EF4-FFF2-40B4-BE49-F238E27FC236}">
                <a16:creationId xmlns:a16="http://schemas.microsoft.com/office/drawing/2014/main" id="{0BC6B4FE-954F-9C03-A84E-C0ECF7B8CDE8}"/>
              </a:ext>
            </a:extLst>
          </p:cNvPr>
          <p:cNvSpPr txBox="1"/>
          <p:nvPr/>
        </p:nvSpPr>
        <p:spPr>
          <a:xfrm>
            <a:off x="5882186" y="3384641"/>
            <a:ext cx="1282889" cy="369332"/>
          </a:xfrm>
          <a:prstGeom prst="rect">
            <a:avLst/>
          </a:prstGeom>
          <a:noFill/>
        </p:spPr>
        <p:txBody>
          <a:bodyPr wrap="square" rtlCol="0">
            <a:spAutoFit/>
          </a:bodyPr>
          <a:lstStyle/>
          <a:p>
            <a:r>
              <a:rPr lang="pt-BR" dirty="0"/>
              <a:t> Brasil - 4</a:t>
            </a:r>
          </a:p>
        </p:txBody>
      </p:sp>
      <p:sp>
        <p:nvSpPr>
          <p:cNvPr id="11" name="CaixaDeTexto 10">
            <a:extLst>
              <a:ext uri="{FF2B5EF4-FFF2-40B4-BE49-F238E27FC236}">
                <a16:creationId xmlns:a16="http://schemas.microsoft.com/office/drawing/2014/main" id="{E45D9C2B-39B8-853E-9725-94E78C29318F}"/>
              </a:ext>
            </a:extLst>
          </p:cNvPr>
          <p:cNvSpPr txBox="1"/>
          <p:nvPr/>
        </p:nvSpPr>
        <p:spPr>
          <a:xfrm>
            <a:off x="5882185" y="3916903"/>
            <a:ext cx="1610436" cy="369332"/>
          </a:xfrm>
          <a:prstGeom prst="rect">
            <a:avLst/>
          </a:prstGeom>
          <a:noFill/>
        </p:spPr>
        <p:txBody>
          <a:bodyPr wrap="square" rtlCol="0">
            <a:spAutoFit/>
          </a:bodyPr>
          <a:lstStyle/>
          <a:p>
            <a:r>
              <a:rPr lang="pt-BR" dirty="0"/>
              <a:t> Venezuela - 3</a:t>
            </a:r>
          </a:p>
        </p:txBody>
      </p:sp>
      <p:sp>
        <p:nvSpPr>
          <p:cNvPr id="12" name="CaixaDeTexto 11">
            <a:extLst>
              <a:ext uri="{FF2B5EF4-FFF2-40B4-BE49-F238E27FC236}">
                <a16:creationId xmlns:a16="http://schemas.microsoft.com/office/drawing/2014/main" id="{DECC85B1-9101-77C0-2FCB-2702B63BC064}"/>
              </a:ext>
            </a:extLst>
          </p:cNvPr>
          <p:cNvSpPr txBox="1"/>
          <p:nvPr/>
        </p:nvSpPr>
        <p:spPr>
          <a:xfrm>
            <a:off x="5882185" y="4449165"/>
            <a:ext cx="1610436" cy="369332"/>
          </a:xfrm>
          <a:prstGeom prst="rect">
            <a:avLst/>
          </a:prstGeom>
          <a:noFill/>
        </p:spPr>
        <p:txBody>
          <a:bodyPr wrap="square" rtlCol="0">
            <a:spAutoFit/>
          </a:bodyPr>
          <a:lstStyle/>
          <a:p>
            <a:r>
              <a:rPr lang="pt-BR" dirty="0"/>
              <a:t> Chile - 1</a:t>
            </a:r>
          </a:p>
        </p:txBody>
      </p:sp>
      <p:sp>
        <p:nvSpPr>
          <p:cNvPr id="13" name="CaixaDeTexto 12">
            <a:extLst>
              <a:ext uri="{FF2B5EF4-FFF2-40B4-BE49-F238E27FC236}">
                <a16:creationId xmlns:a16="http://schemas.microsoft.com/office/drawing/2014/main" id="{560A7C93-DD37-C5BC-DD10-B041B7680D28}"/>
              </a:ext>
            </a:extLst>
          </p:cNvPr>
          <p:cNvSpPr txBox="1"/>
          <p:nvPr/>
        </p:nvSpPr>
        <p:spPr>
          <a:xfrm>
            <a:off x="5882185" y="4981427"/>
            <a:ext cx="1610436" cy="369332"/>
          </a:xfrm>
          <a:prstGeom prst="rect">
            <a:avLst/>
          </a:prstGeom>
          <a:noFill/>
        </p:spPr>
        <p:txBody>
          <a:bodyPr wrap="square" rtlCol="0">
            <a:spAutoFit/>
          </a:bodyPr>
          <a:lstStyle/>
          <a:p>
            <a:r>
              <a:rPr lang="pt-BR" dirty="0"/>
              <a:t> Paraguai - 3</a:t>
            </a:r>
          </a:p>
        </p:txBody>
      </p:sp>
      <p:sp>
        <p:nvSpPr>
          <p:cNvPr id="14" name="CaixaDeTexto 13">
            <a:extLst>
              <a:ext uri="{FF2B5EF4-FFF2-40B4-BE49-F238E27FC236}">
                <a16:creationId xmlns:a16="http://schemas.microsoft.com/office/drawing/2014/main" id="{26E4D778-7B59-B425-7362-378B765BE2E1}"/>
              </a:ext>
            </a:extLst>
          </p:cNvPr>
          <p:cNvSpPr txBox="1"/>
          <p:nvPr/>
        </p:nvSpPr>
        <p:spPr>
          <a:xfrm>
            <a:off x="5882185" y="5513689"/>
            <a:ext cx="1610436" cy="369332"/>
          </a:xfrm>
          <a:prstGeom prst="rect">
            <a:avLst/>
          </a:prstGeom>
          <a:noFill/>
        </p:spPr>
        <p:txBody>
          <a:bodyPr wrap="square" rtlCol="0">
            <a:spAutoFit/>
          </a:bodyPr>
          <a:lstStyle/>
          <a:p>
            <a:r>
              <a:rPr lang="pt-BR" dirty="0"/>
              <a:t> Argentina - 3</a:t>
            </a:r>
          </a:p>
        </p:txBody>
      </p:sp>
      <p:sp>
        <p:nvSpPr>
          <p:cNvPr id="15" name="CaixaDeTexto 14">
            <a:extLst>
              <a:ext uri="{FF2B5EF4-FFF2-40B4-BE49-F238E27FC236}">
                <a16:creationId xmlns:a16="http://schemas.microsoft.com/office/drawing/2014/main" id="{5BBA26ED-3F04-8ED4-BBFE-5DE00DE2EE84}"/>
              </a:ext>
            </a:extLst>
          </p:cNvPr>
          <p:cNvSpPr txBox="1"/>
          <p:nvPr/>
        </p:nvSpPr>
        <p:spPr>
          <a:xfrm>
            <a:off x="5882185" y="5950003"/>
            <a:ext cx="1610436" cy="369332"/>
          </a:xfrm>
          <a:prstGeom prst="rect">
            <a:avLst/>
          </a:prstGeom>
          <a:noFill/>
        </p:spPr>
        <p:txBody>
          <a:bodyPr wrap="square" rtlCol="0">
            <a:spAutoFit/>
          </a:bodyPr>
          <a:lstStyle/>
          <a:p>
            <a:r>
              <a:rPr lang="pt-BR" dirty="0"/>
              <a:t> Uruguai - 3</a:t>
            </a:r>
          </a:p>
        </p:txBody>
      </p:sp>
      <p:sp>
        <p:nvSpPr>
          <p:cNvPr id="16" name="Círculo: Vazio 15">
            <a:extLst>
              <a:ext uri="{FF2B5EF4-FFF2-40B4-BE49-F238E27FC236}">
                <a16:creationId xmlns:a16="http://schemas.microsoft.com/office/drawing/2014/main" id="{21AA0282-5182-D0DC-971E-FEF525E1A28C}"/>
              </a:ext>
            </a:extLst>
          </p:cNvPr>
          <p:cNvSpPr/>
          <p:nvPr/>
        </p:nvSpPr>
        <p:spPr>
          <a:xfrm>
            <a:off x="2183643" y="6020338"/>
            <a:ext cx="655092" cy="463185"/>
          </a:xfrm>
          <a:prstGeom prst="donut">
            <a:avLst>
              <a:gd name="adj" fmla="val 94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7" name="CaixaDeTexto 16">
            <a:extLst>
              <a:ext uri="{FF2B5EF4-FFF2-40B4-BE49-F238E27FC236}">
                <a16:creationId xmlns:a16="http://schemas.microsoft.com/office/drawing/2014/main" id="{3A66F747-3EB0-D7EC-FBE1-65BF7A1CFCFD}"/>
              </a:ext>
            </a:extLst>
          </p:cNvPr>
          <p:cNvSpPr txBox="1"/>
          <p:nvPr/>
        </p:nvSpPr>
        <p:spPr>
          <a:xfrm>
            <a:off x="7636042" y="1092663"/>
            <a:ext cx="4058653" cy="1754326"/>
          </a:xfrm>
          <a:prstGeom prst="rect">
            <a:avLst/>
          </a:prstGeom>
          <a:noFill/>
        </p:spPr>
        <p:txBody>
          <a:bodyPr wrap="square" rtlCol="0">
            <a:spAutoFit/>
          </a:bodyPr>
          <a:lstStyle/>
          <a:p>
            <a:r>
              <a:rPr lang="pt-BR" sz="5400" b="1" dirty="0">
                <a:solidFill>
                  <a:srgbClr val="FF0000"/>
                </a:solidFill>
              </a:rPr>
              <a:t>Resposta:</a:t>
            </a:r>
          </a:p>
          <a:p>
            <a:r>
              <a:rPr lang="pt-BR" sz="5400" b="1" dirty="0">
                <a:solidFill>
                  <a:srgbClr val="FF0000"/>
                </a:solidFill>
              </a:rPr>
              <a:t> 7 países </a:t>
            </a:r>
          </a:p>
        </p:txBody>
      </p:sp>
    </p:spTree>
    <p:extLst>
      <p:ext uri="{BB962C8B-B14F-4D97-AF65-F5344CB8AC3E}">
        <p14:creationId xmlns:p14="http://schemas.microsoft.com/office/powerpoint/2010/main" val="80109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 fill="hold"/>
                                        <p:tgtEl>
                                          <p:spTgt spid="4"/>
                                        </p:tgtEl>
                                        <p:attrNameLst>
                                          <p:attrName>ppt_x</p:attrName>
                                        </p:attrNameLst>
                                      </p:cBhvr>
                                      <p:tavLst>
                                        <p:tav tm="0">
                                          <p:val>
                                            <p:strVal val="1+#ppt_w/2"/>
                                          </p:val>
                                        </p:tav>
                                        <p:tav tm="100000">
                                          <p:val>
                                            <p:strVal val="#ppt_x"/>
                                          </p:val>
                                        </p:tav>
                                      </p:tavLst>
                                    </p:anim>
                                    <p:anim calcmode="lin" valueType="num">
                                      <p:cBhvr additive="base">
                                        <p:cTn id="8" dur="2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 fill="hold"/>
                                        <p:tgtEl>
                                          <p:spTgt spid="5"/>
                                        </p:tgtEl>
                                        <p:attrNameLst>
                                          <p:attrName>ppt_x</p:attrName>
                                        </p:attrNameLst>
                                      </p:cBhvr>
                                      <p:tavLst>
                                        <p:tav tm="0">
                                          <p:val>
                                            <p:strVal val="1+#ppt_w/2"/>
                                          </p:val>
                                        </p:tav>
                                        <p:tav tm="100000">
                                          <p:val>
                                            <p:strVal val="#ppt_x"/>
                                          </p:val>
                                        </p:tav>
                                      </p:tavLst>
                                    </p:anim>
                                    <p:anim calcmode="lin" valueType="num">
                                      <p:cBhvr additive="base">
                                        <p:cTn id="14" dur="2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00" fill="hold"/>
                                        <p:tgtEl>
                                          <p:spTgt spid="6"/>
                                        </p:tgtEl>
                                        <p:attrNameLst>
                                          <p:attrName>ppt_x</p:attrName>
                                        </p:attrNameLst>
                                      </p:cBhvr>
                                      <p:tavLst>
                                        <p:tav tm="0">
                                          <p:val>
                                            <p:strVal val="1+#ppt_w/2"/>
                                          </p:val>
                                        </p:tav>
                                        <p:tav tm="100000">
                                          <p:val>
                                            <p:strVal val="#ppt_x"/>
                                          </p:val>
                                        </p:tav>
                                      </p:tavLst>
                                    </p:anim>
                                    <p:anim calcmode="lin" valueType="num">
                                      <p:cBhvr additive="base">
                                        <p:cTn id="20" dur="2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200" fill="hold"/>
                                        <p:tgtEl>
                                          <p:spTgt spid="7"/>
                                        </p:tgtEl>
                                        <p:attrNameLst>
                                          <p:attrName>ppt_x</p:attrName>
                                        </p:attrNameLst>
                                      </p:cBhvr>
                                      <p:tavLst>
                                        <p:tav tm="0">
                                          <p:val>
                                            <p:strVal val="1+#ppt_w/2"/>
                                          </p:val>
                                        </p:tav>
                                        <p:tav tm="100000">
                                          <p:val>
                                            <p:strVal val="#ppt_x"/>
                                          </p:val>
                                        </p:tav>
                                      </p:tavLst>
                                    </p:anim>
                                    <p:anim calcmode="lin" valueType="num">
                                      <p:cBhvr additive="base">
                                        <p:cTn id="26" dur="2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200" fill="hold"/>
                                        <p:tgtEl>
                                          <p:spTgt spid="8"/>
                                        </p:tgtEl>
                                        <p:attrNameLst>
                                          <p:attrName>ppt_x</p:attrName>
                                        </p:attrNameLst>
                                      </p:cBhvr>
                                      <p:tavLst>
                                        <p:tav tm="0">
                                          <p:val>
                                            <p:strVal val="1+#ppt_w/2"/>
                                          </p:val>
                                        </p:tav>
                                        <p:tav tm="100000">
                                          <p:val>
                                            <p:strVal val="#ppt_x"/>
                                          </p:val>
                                        </p:tav>
                                      </p:tavLst>
                                    </p:anim>
                                    <p:anim calcmode="lin" valueType="num">
                                      <p:cBhvr additive="base">
                                        <p:cTn id="32" dur="2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00" fill="hold"/>
                                        <p:tgtEl>
                                          <p:spTgt spid="9"/>
                                        </p:tgtEl>
                                        <p:attrNameLst>
                                          <p:attrName>ppt_x</p:attrName>
                                        </p:attrNameLst>
                                      </p:cBhvr>
                                      <p:tavLst>
                                        <p:tav tm="0">
                                          <p:val>
                                            <p:strVal val="1+#ppt_w/2"/>
                                          </p:val>
                                        </p:tav>
                                        <p:tav tm="100000">
                                          <p:val>
                                            <p:strVal val="#ppt_x"/>
                                          </p:val>
                                        </p:tav>
                                      </p:tavLst>
                                    </p:anim>
                                    <p:anim calcmode="lin" valueType="num">
                                      <p:cBhvr additive="base">
                                        <p:cTn id="38" dur="2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200" fill="hold"/>
                                        <p:tgtEl>
                                          <p:spTgt spid="10"/>
                                        </p:tgtEl>
                                        <p:attrNameLst>
                                          <p:attrName>ppt_x</p:attrName>
                                        </p:attrNameLst>
                                      </p:cBhvr>
                                      <p:tavLst>
                                        <p:tav tm="0">
                                          <p:val>
                                            <p:strVal val="1+#ppt_w/2"/>
                                          </p:val>
                                        </p:tav>
                                        <p:tav tm="100000">
                                          <p:val>
                                            <p:strVal val="#ppt_x"/>
                                          </p:val>
                                        </p:tav>
                                      </p:tavLst>
                                    </p:anim>
                                    <p:anim calcmode="lin" valueType="num">
                                      <p:cBhvr additive="base">
                                        <p:cTn id="44" dur="2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200" fill="hold"/>
                                        <p:tgtEl>
                                          <p:spTgt spid="11"/>
                                        </p:tgtEl>
                                        <p:attrNameLst>
                                          <p:attrName>ppt_x</p:attrName>
                                        </p:attrNameLst>
                                      </p:cBhvr>
                                      <p:tavLst>
                                        <p:tav tm="0">
                                          <p:val>
                                            <p:strVal val="1+#ppt_w/2"/>
                                          </p:val>
                                        </p:tav>
                                        <p:tav tm="100000">
                                          <p:val>
                                            <p:strVal val="#ppt_x"/>
                                          </p:val>
                                        </p:tav>
                                      </p:tavLst>
                                    </p:anim>
                                    <p:anim calcmode="lin" valueType="num">
                                      <p:cBhvr additive="base">
                                        <p:cTn id="50" dur="2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200" fill="hold"/>
                                        <p:tgtEl>
                                          <p:spTgt spid="12"/>
                                        </p:tgtEl>
                                        <p:attrNameLst>
                                          <p:attrName>ppt_x</p:attrName>
                                        </p:attrNameLst>
                                      </p:cBhvr>
                                      <p:tavLst>
                                        <p:tav tm="0">
                                          <p:val>
                                            <p:strVal val="1+#ppt_w/2"/>
                                          </p:val>
                                        </p:tav>
                                        <p:tav tm="100000">
                                          <p:val>
                                            <p:strVal val="#ppt_x"/>
                                          </p:val>
                                        </p:tav>
                                      </p:tavLst>
                                    </p:anim>
                                    <p:anim calcmode="lin" valueType="num">
                                      <p:cBhvr additive="base">
                                        <p:cTn id="56" dur="2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200" fill="hold"/>
                                        <p:tgtEl>
                                          <p:spTgt spid="13"/>
                                        </p:tgtEl>
                                        <p:attrNameLst>
                                          <p:attrName>ppt_x</p:attrName>
                                        </p:attrNameLst>
                                      </p:cBhvr>
                                      <p:tavLst>
                                        <p:tav tm="0">
                                          <p:val>
                                            <p:strVal val="1+#ppt_w/2"/>
                                          </p:val>
                                        </p:tav>
                                        <p:tav tm="100000">
                                          <p:val>
                                            <p:strVal val="#ppt_x"/>
                                          </p:val>
                                        </p:tav>
                                      </p:tavLst>
                                    </p:anim>
                                    <p:anim calcmode="lin" valueType="num">
                                      <p:cBhvr additive="base">
                                        <p:cTn id="62" dur="2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200" fill="hold"/>
                                        <p:tgtEl>
                                          <p:spTgt spid="14"/>
                                        </p:tgtEl>
                                        <p:attrNameLst>
                                          <p:attrName>ppt_x</p:attrName>
                                        </p:attrNameLst>
                                      </p:cBhvr>
                                      <p:tavLst>
                                        <p:tav tm="0">
                                          <p:val>
                                            <p:strVal val="1+#ppt_w/2"/>
                                          </p:val>
                                        </p:tav>
                                        <p:tav tm="100000">
                                          <p:val>
                                            <p:strVal val="#ppt_x"/>
                                          </p:val>
                                        </p:tav>
                                      </p:tavLst>
                                    </p:anim>
                                    <p:anim calcmode="lin" valueType="num">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200" fill="hold"/>
                                        <p:tgtEl>
                                          <p:spTgt spid="15"/>
                                        </p:tgtEl>
                                        <p:attrNameLst>
                                          <p:attrName>ppt_x</p:attrName>
                                        </p:attrNameLst>
                                      </p:cBhvr>
                                      <p:tavLst>
                                        <p:tav tm="0">
                                          <p:val>
                                            <p:strVal val="1+#ppt_w/2"/>
                                          </p:val>
                                        </p:tav>
                                        <p:tav tm="100000">
                                          <p:val>
                                            <p:strVal val="#ppt_x"/>
                                          </p:val>
                                        </p:tav>
                                      </p:tavLst>
                                    </p:anim>
                                    <p:anim calcmode="lin" valueType="num">
                                      <p:cBhvr additive="base">
                                        <p:cTn id="74" dur="2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7">
                                            <p:txEl>
                                              <p:pRg st="0" end="0"/>
                                            </p:txEl>
                                          </p:spTgt>
                                        </p:tgtEl>
                                        <p:attrNameLst>
                                          <p:attrName>style.visibility</p:attrName>
                                        </p:attrNameLst>
                                      </p:cBhvr>
                                      <p:to>
                                        <p:strVal val="visible"/>
                                      </p:to>
                                    </p:set>
                                    <p:anim calcmode="lin" valueType="num">
                                      <p:cBhvr additive="base">
                                        <p:cTn id="79" dur="2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0" dur="2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7">
                                            <p:txEl>
                                              <p:pRg st="1" end="1"/>
                                            </p:txEl>
                                          </p:spTgt>
                                        </p:tgtEl>
                                        <p:attrNameLst>
                                          <p:attrName>style.visibility</p:attrName>
                                        </p:attrNameLst>
                                      </p:cBhvr>
                                      <p:to>
                                        <p:strVal val="visible"/>
                                      </p:to>
                                    </p:set>
                                    <p:anim calcmode="lin" valueType="num">
                                      <p:cBhvr additive="base">
                                        <p:cTn id="85" dur="2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86" dur="2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additive="base">
                                        <p:cTn id="91" dur="200" fill="hold"/>
                                        <p:tgtEl>
                                          <p:spTgt spid="16"/>
                                        </p:tgtEl>
                                        <p:attrNameLst>
                                          <p:attrName>ppt_x</p:attrName>
                                        </p:attrNameLst>
                                      </p:cBhvr>
                                      <p:tavLst>
                                        <p:tav tm="0">
                                          <p:val>
                                            <p:strVal val="0-#ppt_w/2"/>
                                          </p:val>
                                        </p:tav>
                                        <p:tav tm="100000">
                                          <p:val>
                                            <p:strVal val="#ppt_x"/>
                                          </p:val>
                                        </p:tav>
                                      </p:tavLst>
                                    </p:anim>
                                    <p:anim calcmode="lin" valueType="num">
                                      <p:cBhvr additive="base">
                                        <p:cTn id="92" dur="2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316BE77-D549-3E1D-EF9F-909230AECFB0}"/>
              </a:ext>
            </a:extLst>
          </p:cNvPr>
          <p:cNvPicPr>
            <a:picLocks noChangeAspect="1"/>
          </p:cNvPicPr>
          <p:nvPr/>
        </p:nvPicPr>
        <p:blipFill rotWithShape="1">
          <a:blip r:embed="rId2">
            <a:extLst>
              <a:ext uri="{28A0092B-C50C-407E-A947-70E740481C1C}">
                <a14:useLocalDpi xmlns:a14="http://schemas.microsoft.com/office/drawing/2010/main" val="0"/>
              </a:ext>
            </a:extLst>
          </a:blip>
          <a:srcRect l="1614" t="46753" r="55151" b="26002"/>
          <a:stretch/>
        </p:blipFill>
        <p:spPr>
          <a:xfrm>
            <a:off x="0" y="0"/>
            <a:ext cx="6785811" cy="5053264"/>
          </a:xfrm>
          <a:prstGeom prst="rect">
            <a:avLst/>
          </a:prstGeom>
        </p:spPr>
      </p:pic>
      <p:sp>
        <p:nvSpPr>
          <p:cNvPr id="4" name="Círculo: Vazio 3">
            <a:extLst>
              <a:ext uri="{FF2B5EF4-FFF2-40B4-BE49-F238E27FC236}">
                <a16:creationId xmlns:a16="http://schemas.microsoft.com/office/drawing/2014/main" id="{C622F102-830E-D291-CAD6-5921CB4389F3}"/>
              </a:ext>
            </a:extLst>
          </p:cNvPr>
          <p:cNvSpPr/>
          <p:nvPr/>
        </p:nvSpPr>
        <p:spPr>
          <a:xfrm>
            <a:off x="7042485" y="1507958"/>
            <a:ext cx="3064042" cy="1921042"/>
          </a:xfrm>
          <a:prstGeom prst="donut">
            <a:avLst>
              <a:gd name="adj" fmla="val 571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5" name="Círculo: Vazio 4">
            <a:extLst>
              <a:ext uri="{FF2B5EF4-FFF2-40B4-BE49-F238E27FC236}">
                <a16:creationId xmlns:a16="http://schemas.microsoft.com/office/drawing/2014/main" id="{EB61FA50-9C49-9637-9BBE-6DD528ECFA5B}"/>
              </a:ext>
            </a:extLst>
          </p:cNvPr>
          <p:cNvSpPr/>
          <p:nvPr/>
        </p:nvSpPr>
        <p:spPr>
          <a:xfrm>
            <a:off x="9015664" y="1507958"/>
            <a:ext cx="3064042" cy="1921042"/>
          </a:xfrm>
          <a:prstGeom prst="donut">
            <a:avLst>
              <a:gd name="adj" fmla="val 571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6" name="CaixaDeTexto 5">
            <a:extLst>
              <a:ext uri="{FF2B5EF4-FFF2-40B4-BE49-F238E27FC236}">
                <a16:creationId xmlns:a16="http://schemas.microsoft.com/office/drawing/2014/main" id="{12495F86-6EBA-5BAD-1416-C2DC3DECED2F}"/>
              </a:ext>
            </a:extLst>
          </p:cNvPr>
          <p:cNvSpPr txBox="1"/>
          <p:nvPr/>
        </p:nvSpPr>
        <p:spPr>
          <a:xfrm>
            <a:off x="9304421" y="2206869"/>
            <a:ext cx="689811" cy="523220"/>
          </a:xfrm>
          <a:prstGeom prst="rect">
            <a:avLst/>
          </a:prstGeom>
          <a:noFill/>
        </p:spPr>
        <p:txBody>
          <a:bodyPr wrap="square" rtlCol="0">
            <a:spAutoFit/>
          </a:bodyPr>
          <a:lstStyle/>
          <a:p>
            <a:r>
              <a:rPr lang="pt-BR" sz="2800" b="1" dirty="0"/>
              <a:t>35</a:t>
            </a:r>
          </a:p>
        </p:txBody>
      </p:sp>
      <p:sp>
        <p:nvSpPr>
          <p:cNvPr id="7" name="CaixaDeTexto 6">
            <a:extLst>
              <a:ext uri="{FF2B5EF4-FFF2-40B4-BE49-F238E27FC236}">
                <a16:creationId xmlns:a16="http://schemas.microsoft.com/office/drawing/2014/main" id="{DA8051D2-704A-A265-F109-70B340B0B9F3}"/>
              </a:ext>
            </a:extLst>
          </p:cNvPr>
          <p:cNvSpPr txBox="1"/>
          <p:nvPr/>
        </p:nvSpPr>
        <p:spPr>
          <a:xfrm>
            <a:off x="7311193" y="930442"/>
            <a:ext cx="1443789" cy="584775"/>
          </a:xfrm>
          <a:prstGeom prst="rect">
            <a:avLst/>
          </a:prstGeom>
          <a:noFill/>
        </p:spPr>
        <p:txBody>
          <a:bodyPr wrap="square" rtlCol="0">
            <a:spAutoFit/>
          </a:bodyPr>
          <a:lstStyle/>
          <a:p>
            <a:r>
              <a:rPr lang="pt-BR" sz="3200" b="1" dirty="0"/>
              <a:t>Preço</a:t>
            </a:r>
          </a:p>
        </p:txBody>
      </p:sp>
      <p:sp>
        <p:nvSpPr>
          <p:cNvPr id="8" name="CaixaDeTexto 7">
            <a:extLst>
              <a:ext uri="{FF2B5EF4-FFF2-40B4-BE49-F238E27FC236}">
                <a16:creationId xmlns:a16="http://schemas.microsoft.com/office/drawing/2014/main" id="{E72A1546-87C2-DBF1-B5C1-873876691B3F}"/>
              </a:ext>
            </a:extLst>
          </p:cNvPr>
          <p:cNvSpPr txBox="1"/>
          <p:nvPr/>
        </p:nvSpPr>
        <p:spPr>
          <a:xfrm>
            <a:off x="9938087" y="930442"/>
            <a:ext cx="2085473" cy="584775"/>
          </a:xfrm>
          <a:prstGeom prst="rect">
            <a:avLst/>
          </a:prstGeom>
          <a:noFill/>
        </p:spPr>
        <p:txBody>
          <a:bodyPr wrap="square" rtlCol="0">
            <a:spAutoFit/>
          </a:bodyPr>
          <a:lstStyle/>
          <a:p>
            <a:r>
              <a:rPr lang="pt-BR" sz="3200" b="1" dirty="0"/>
              <a:t>Qualidade</a:t>
            </a:r>
          </a:p>
        </p:txBody>
      </p:sp>
      <p:sp>
        <p:nvSpPr>
          <p:cNvPr id="9" name="CaixaDeTexto 8">
            <a:extLst>
              <a:ext uri="{FF2B5EF4-FFF2-40B4-BE49-F238E27FC236}">
                <a16:creationId xmlns:a16="http://schemas.microsoft.com/office/drawing/2014/main" id="{BC6CC3B4-8E4A-598B-5AA3-5CD734382613}"/>
              </a:ext>
            </a:extLst>
          </p:cNvPr>
          <p:cNvSpPr txBox="1"/>
          <p:nvPr/>
        </p:nvSpPr>
        <p:spPr>
          <a:xfrm>
            <a:off x="7363127" y="2206869"/>
            <a:ext cx="1540241" cy="461665"/>
          </a:xfrm>
          <a:prstGeom prst="rect">
            <a:avLst/>
          </a:prstGeom>
          <a:noFill/>
        </p:spPr>
        <p:txBody>
          <a:bodyPr wrap="square" rtlCol="0">
            <a:spAutoFit/>
          </a:bodyPr>
          <a:lstStyle/>
          <a:p>
            <a:r>
              <a:rPr lang="pt-BR" sz="2400" b="1" dirty="0"/>
              <a:t>60-35 = 25</a:t>
            </a:r>
          </a:p>
        </p:txBody>
      </p:sp>
      <p:sp>
        <p:nvSpPr>
          <p:cNvPr id="10" name="CaixaDeTexto 9">
            <a:extLst>
              <a:ext uri="{FF2B5EF4-FFF2-40B4-BE49-F238E27FC236}">
                <a16:creationId xmlns:a16="http://schemas.microsoft.com/office/drawing/2014/main" id="{00028C2C-15C6-A73E-FC9D-87FEB46392F2}"/>
              </a:ext>
            </a:extLst>
          </p:cNvPr>
          <p:cNvSpPr txBox="1"/>
          <p:nvPr/>
        </p:nvSpPr>
        <p:spPr>
          <a:xfrm>
            <a:off x="10254914" y="2206869"/>
            <a:ext cx="1540241" cy="461665"/>
          </a:xfrm>
          <a:prstGeom prst="rect">
            <a:avLst/>
          </a:prstGeom>
          <a:noFill/>
        </p:spPr>
        <p:txBody>
          <a:bodyPr wrap="square" rtlCol="0">
            <a:spAutoFit/>
          </a:bodyPr>
          <a:lstStyle/>
          <a:p>
            <a:r>
              <a:rPr lang="pt-BR" sz="2400" b="1" dirty="0"/>
              <a:t>45-35 = 10</a:t>
            </a:r>
          </a:p>
        </p:txBody>
      </p:sp>
      <p:sp>
        <p:nvSpPr>
          <p:cNvPr id="11" name="CaixaDeTexto 10">
            <a:extLst>
              <a:ext uri="{FF2B5EF4-FFF2-40B4-BE49-F238E27FC236}">
                <a16:creationId xmlns:a16="http://schemas.microsoft.com/office/drawing/2014/main" id="{ACEACEC8-A4AE-9910-5C33-453CEB7A8040}"/>
              </a:ext>
            </a:extLst>
          </p:cNvPr>
          <p:cNvSpPr txBox="1"/>
          <p:nvPr/>
        </p:nvSpPr>
        <p:spPr>
          <a:xfrm>
            <a:off x="7042485" y="3625516"/>
            <a:ext cx="5037221" cy="707886"/>
          </a:xfrm>
          <a:prstGeom prst="rect">
            <a:avLst/>
          </a:prstGeom>
          <a:noFill/>
        </p:spPr>
        <p:txBody>
          <a:bodyPr wrap="square" rtlCol="0">
            <a:spAutoFit/>
          </a:bodyPr>
          <a:lstStyle/>
          <a:p>
            <a:r>
              <a:rPr lang="pt-BR" sz="4000" b="1" dirty="0"/>
              <a:t>35 + 25 + 10 = 70</a:t>
            </a:r>
          </a:p>
        </p:txBody>
      </p:sp>
      <p:sp>
        <p:nvSpPr>
          <p:cNvPr id="12" name="Círculo: Vazio 11">
            <a:extLst>
              <a:ext uri="{FF2B5EF4-FFF2-40B4-BE49-F238E27FC236}">
                <a16:creationId xmlns:a16="http://schemas.microsoft.com/office/drawing/2014/main" id="{A67B71A0-C98D-5FBE-7BF8-F0F7DFA53280}"/>
              </a:ext>
            </a:extLst>
          </p:cNvPr>
          <p:cNvSpPr/>
          <p:nvPr/>
        </p:nvSpPr>
        <p:spPr>
          <a:xfrm>
            <a:off x="2181728" y="4189023"/>
            <a:ext cx="946484" cy="655693"/>
          </a:xfrm>
          <a:prstGeom prst="donut">
            <a:avLst>
              <a:gd name="adj" fmla="val 1020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301373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 fill="hold"/>
                                        <p:tgtEl>
                                          <p:spTgt spid="4"/>
                                        </p:tgtEl>
                                        <p:attrNameLst>
                                          <p:attrName>ppt_x</p:attrName>
                                        </p:attrNameLst>
                                      </p:cBhvr>
                                      <p:tavLst>
                                        <p:tav tm="0">
                                          <p:val>
                                            <p:strVal val="1+#ppt_w/2"/>
                                          </p:val>
                                        </p:tav>
                                        <p:tav tm="100000">
                                          <p:val>
                                            <p:strVal val="#ppt_x"/>
                                          </p:val>
                                        </p:tav>
                                      </p:tavLst>
                                    </p:anim>
                                    <p:anim calcmode="lin" valueType="num">
                                      <p:cBhvr additive="base">
                                        <p:cTn id="8" dur="2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 fill="hold"/>
                                        <p:tgtEl>
                                          <p:spTgt spid="5"/>
                                        </p:tgtEl>
                                        <p:attrNameLst>
                                          <p:attrName>ppt_x</p:attrName>
                                        </p:attrNameLst>
                                      </p:cBhvr>
                                      <p:tavLst>
                                        <p:tav tm="0">
                                          <p:val>
                                            <p:strVal val="1+#ppt_w/2"/>
                                          </p:val>
                                        </p:tav>
                                        <p:tav tm="100000">
                                          <p:val>
                                            <p:strVal val="#ppt_x"/>
                                          </p:val>
                                        </p:tav>
                                      </p:tavLst>
                                    </p:anim>
                                    <p:anim calcmode="lin" valueType="num">
                                      <p:cBhvr additive="base">
                                        <p:cTn id="12" dur="2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00" fill="hold"/>
                                        <p:tgtEl>
                                          <p:spTgt spid="6"/>
                                        </p:tgtEl>
                                        <p:attrNameLst>
                                          <p:attrName>ppt_x</p:attrName>
                                        </p:attrNameLst>
                                      </p:cBhvr>
                                      <p:tavLst>
                                        <p:tav tm="0">
                                          <p:val>
                                            <p:strVal val="1+#ppt_w/2"/>
                                          </p:val>
                                        </p:tav>
                                        <p:tav tm="100000">
                                          <p:val>
                                            <p:strVal val="#ppt_x"/>
                                          </p:val>
                                        </p:tav>
                                      </p:tavLst>
                                    </p:anim>
                                    <p:anim calcmode="lin" valueType="num">
                                      <p:cBhvr additive="base">
                                        <p:cTn id="18" dur="2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200" fill="hold"/>
                                        <p:tgtEl>
                                          <p:spTgt spid="8"/>
                                        </p:tgtEl>
                                        <p:attrNameLst>
                                          <p:attrName>ppt_x</p:attrName>
                                        </p:attrNameLst>
                                      </p:cBhvr>
                                      <p:tavLst>
                                        <p:tav tm="0">
                                          <p:val>
                                            <p:strVal val="1+#ppt_w/2"/>
                                          </p:val>
                                        </p:tav>
                                        <p:tav tm="100000">
                                          <p:val>
                                            <p:strVal val="#ppt_x"/>
                                          </p:val>
                                        </p:tav>
                                      </p:tavLst>
                                    </p:anim>
                                    <p:anim calcmode="lin" valueType="num">
                                      <p:cBhvr additive="base">
                                        <p:cTn id="24" dur="2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 fill="hold"/>
                                        <p:tgtEl>
                                          <p:spTgt spid="7"/>
                                        </p:tgtEl>
                                        <p:attrNameLst>
                                          <p:attrName>ppt_x</p:attrName>
                                        </p:attrNameLst>
                                      </p:cBhvr>
                                      <p:tavLst>
                                        <p:tav tm="0">
                                          <p:val>
                                            <p:strVal val="1+#ppt_w/2"/>
                                          </p:val>
                                        </p:tav>
                                        <p:tav tm="100000">
                                          <p:val>
                                            <p:strVal val="#ppt_x"/>
                                          </p:val>
                                        </p:tav>
                                      </p:tavLst>
                                    </p:anim>
                                    <p:anim calcmode="lin" valueType="num">
                                      <p:cBhvr additive="base">
                                        <p:cTn id="28" dur="2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00" fill="hold"/>
                                        <p:tgtEl>
                                          <p:spTgt spid="9"/>
                                        </p:tgtEl>
                                        <p:attrNameLst>
                                          <p:attrName>ppt_x</p:attrName>
                                        </p:attrNameLst>
                                      </p:cBhvr>
                                      <p:tavLst>
                                        <p:tav tm="0">
                                          <p:val>
                                            <p:strVal val="0-#ppt_w/2"/>
                                          </p:val>
                                        </p:tav>
                                        <p:tav tm="100000">
                                          <p:val>
                                            <p:strVal val="#ppt_x"/>
                                          </p:val>
                                        </p:tav>
                                      </p:tavLst>
                                    </p:anim>
                                    <p:anim calcmode="lin" valueType="num">
                                      <p:cBhvr additive="base">
                                        <p:cTn id="34" dur="2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200" fill="hold"/>
                                        <p:tgtEl>
                                          <p:spTgt spid="10"/>
                                        </p:tgtEl>
                                        <p:attrNameLst>
                                          <p:attrName>ppt_x</p:attrName>
                                        </p:attrNameLst>
                                      </p:cBhvr>
                                      <p:tavLst>
                                        <p:tav tm="0">
                                          <p:val>
                                            <p:strVal val="1+#ppt_w/2"/>
                                          </p:val>
                                        </p:tav>
                                        <p:tav tm="100000">
                                          <p:val>
                                            <p:strVal val="#ppt_x"/>
                                          </p:val>
                                        </p:tav>
                                      </p:tavLst>
                                    </p:anim>
                                    <p:anim calcmode="lin" valueType="num">
                                      <p:cBhvr additive="base">
                                        <p:cTn id="40" dur="2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200" fill="hold"/>
                                        <p:tgtEl>
                                          <p:spTgt spid="11"/>
                                        </p:tgtEl>
                                        <p:attrNameLst>
                                          <p:attrName>ppt_x</p:attrName>
                                        </p:attrNameLst>
                                      </p:cBhvr>
                                      <p:tavLst>
                                        <p:tav tm="0">
                                          <p:val>
                                            <p:strVal val="1+#ppt_w/2"/>
                                          </p:val>
                                        </p:tav>
                                        <p:tav tm="100000">
                                          <p:val>
                                            <p:strVal val="#ppt_x"/>
                                          </p:val>
                                        </p:tav>
                                      </p:tavLst>
                                    </p:anim>
                                    <p:anim calcmode="lin" valueType="num">
                                      <p:cBhvr additive="base">
                                        <p:cTn id="46" dur="2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200" fill="hold"/>
                                        <p:tgtEl>
                                          <p:spTgt spid="12"/>
                                        </p:tgtEl>
                                        <p:attrNameLst>
                                          <p:attrName>ppt_x</p:attrName>
                                        </p:attrNameLst>
                                      </p:cBhvr>
                                      <p:tavLst>
                                        <p:tav tm="0">
                                          <p:val>
                                            <p:strVal val="0-#ppt_w/2"/>
                                          </p:val>
                                        </p:tav>
                                        <p:tav tm="100000">
                                          <p:val>
                                            <p:strVal val="#ppt_x"/>
                                          </p:val>
                                        </p:tav>
                                      </p:tavLst>
                                    </p:anim>
                                    <p:anim calcmode="lin" valueType="num">
                                      <p:cBhvr additive="base">
                                        <p:cTn id="52" dur="2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316BE77-D549-3E1D-EF9F-909230AECFB0}"/>
              </a:ext>
            </a:extLst>
          </p:cNvPr>
          <p:cNvPicPr>
            <a:picLocks noChangeAspect="1"/>
          </p:cNvPicPr>
          <p:nvPr/>
        </p:nvPicPr>
        <p:blipFill rotWithShape="1">
          <a:blip r:embed="rId2">
            <a:extLst>
              <a:ext uri="{28A0092B-C50C-407E-A947-70E740481C1C}">
                <a14:useLocalDpi xmlns:a14="http://schemas.microsoft.com/office/drawing/2010/main" val="0"/>
              </a:ext>
            </a:extLst>
          </a:blip>
          <a:srcRect l="1614" t="74778" r="53515" b="3685"/>
          <a:stretch/>
        </p:blipFill>
        <p:spPr>
          <a:xfrm>
            <a:off x="102244" y="1515217"/>
            <a:ext cx="7042485" cy="3994484"/>
          </a:xfrm>
          <a:prstGeom prst="rect">
            <a:avLst/>
          </a:prstGeom>
        </p:spPr>
      </p:pic>
      <p:sp>
        <p:nvSpPr>
          <p:cNvPr id="4" name="Círculo: Vazio 3">
            <a:extLst>
              <a:ext uri="{FF2B5EF4-FFF2-40B4-BE49-F238E27FC236}">
                <a16:creationId xmlns:a16="http://schemas.microsoft.com/office/drawing/2014/main" id="{C622F102-830E-D291-CAD6-5921CB4389F3}"/>
              </a:ext>
            </a:extLst>
          </p:cNvPr>
          <p:cNvSpPr/>
          <p:nvPr/>
        </p:nvSpPr>
        <p:spPr>
          <a:xfrm>
            <a:off x="7042485" y="1507958"/>
            <a:ext cx="3064042" cy="1921042"/>
          </a:xfrm>
          <a:prstGeom prst="donut">
            <a:avLst>
              <a:gd name="adj" fmla="val 571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5" name="Círculo: Vazio 4">
            <a:extLst>
              <a:ext uri="{FF2B5EF4-FFF2-40B4-BE49-F238E27FC236}">
                <a16:creationId xmlns:a16="http://schemas.microsoft.com/office/drawing/2014/main" id="{EB61FA50-9C49-9637-9BBE-6DD528ECFA5B}"/>
              </a:ext>
            </a:extLst>
          </p:cNvPr>
          <p:cNvSpPr/>
          <p:nvPr/>
        </p:nvSpPr>
        <p:spPr>
          <a:xfrm>
            <a:off x="9015664" y="1507958"/>
            <a:ext cx="3064042" cy="1921042"/>
          </a:xfrm>
          <a:prstGeom prst="donut">
            <a:avLst>
              <a:gd name="adj" fmla="val 571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6" name="CaixaDeTexto 5">
            <a:extLst>
              <a:ext uri="{FF2B5EF4-FFF2-40B4-BE49-F238E27FC236}">
                <a16:creationId xmlns:a16="http://schemas.microsoft.com/office/drawing/2014/main" id="{12495F86-6EBA-5BAD-1416-C2DC3DECED2F}"/>
              </a:ext>
            </a:extLst>
          </p:cNvPr>
          <p:cNvSpPr txBox="1"/>
          <p:nvPr/>
        </p:nvSpPr>
        <p:spPr>
          <a:xfrm>
            <a:off x="9304421" y="2206869"/>
            <a:ext cx="689811" cy="523220"/>
          </a:xfrm>
          <a:prstGeom prst="rect">
            <a:avLst/>
          </a:prstGeom>
          <a:noFill/>
        </p:spPr>
        <p:txBody>
          <a:bodyPr wrap="square" rtlCol="0">
            <a:spAutoFit/>
          </a:bodyPr>
          <a:lstStyle/>
          <a:p>
            <a:r>
              <a:rPr lang="pt-BR" sz="2800" b="1" dirty="0"/>
              <a:t>45</a:t>
            </a:r>
          </a:p>
        </p:txBody>
      </p:sp>
      <p:sp>
        <p:nvSpPr>
          <p:cNvPr id="7" name="CaixaDeTexto 6">
            <a:extLst>
              <a:ext uri="{FF2B5EF4-FFF2-40B4-BE49-F238E27FC236}">
                <a16:creationId xmlns:a16="http://schemas.microsoft.com/office/drawing/2014/main" id="{DA8051D2-704A-A265-F109-70B340B0B9F3}"/>
              </a:ext>
            </a:extLst>
          </p:cNvPr>
          <p:cNvSpPr txBox="1"/>
          <p:nvPr/>
        </p:nvSpPr>
        <p:spPr>
          <a:xfrm>
            <a:off x="6646461" y="930442"/>
            <a:ext cx="2961563" cy="584775"/>
          </a:xfrm>
          <a:prstGeom prst="rect">
            <a:avLst/>
          </a:prstGeom>
          <a:noFill/>
        </p:spPr>
        <p:txBody>
          <a:bodyPr wrap="square" rtlCol="0">
            <a:spAutoFit/>
          </a:bodyPr>
          <a:lstStyle/>
          <a:p>
            <a:r>
              <a:rPr lang="pt-BR" sz="3200" b="1" dirty="0"/>
              <a:t>Cana-de-açúcar</a:t>
            </a:r>
          </a:p>
        </p:txBody>
      </p:sp>
      <p:sp>
        <p:nvSpPr>
          <p:cNvPr id="8" name="CaixaDeTexto 7">
            <a:extLst>
              <a:ext uri="{FF2B5EF4-FFF2-40B4-BE49-F238E27FC236}">
                <a16:creationId xmlns:a16="http://schemas.microsoft.com/office/drawing/2014/main" id="{E72A1546-87C2-DBF1-B5C1-873876691B3F}"/>
              </a:ext>
            </a:extLst>
          </p:cNvPr>
          <p:cNvSpPr txBox="1"/>
          <p:nvPr/>
        </p:nvSpPr>
        <p:spPr>
          <a:xfrm>
            <a:off x="9938088" y="930442"/>
            <a:ext cx="1643116" cy="584775"/>
          </a:xfrm>
          <a:prstGeom prst="rect">
            <a:avLst/>
          </a:prstGeom>
          <a:noFill/>
        </p:spPr>
        <p:txBody>
          <a:bodyPr wrap="square" rtlCol="0">
            <a:spAutoFit/>
          </a:bodyPr>
          <a:lstStyle/>
          <a:p>
            <a:r>
              <a:rPr lang="pt-BR" sz="3200" b="1" dirty="0"/>
              <a:t>Algodão</a:t>
            </a:r>
          </a:p>
        </p:txBody>
      </p:sp>
      <p:sp>
        <p:nvSpPr>
          <p:cNvPr id="9" name="CaixaDeTexto 8">
            <a:extLst>
              <a:ext uri="{FF2B5EF4-FFF2-40B4-BE49-F238E27FC236}">
                <a16:creationId xmlns:a16="http://schemas.microsoft.com/office/drawing/2014/main" id="{BC6CC3B4-8E4A-598B-5AA3-5CD734382613}"/>
              </a:ext>
            </a:extLst>
          </p:cNvPr>
          <p:cNvSpPr txBox="1"/>
          <p:nvPr/>
        </p:nvSpPr>
        <p:spPr>
          <a:xfrm>
            <a:off x="7257024" y="2206869"/>
            <a:ext cx="1740435" cy="461665"/>
          </a:xfrm>
          <a:prstGeom prst="rect">
            <a:avLst/>
          </a:prstGeom>
          <a:noFill/>
        </p:spPr>
        <p:txBody>
          <a:bodyPr wrap="square" rtlCol="0">
            <a:spAutoFit/>
          </a:bodyPr>
          <a:lstStyle/>
          <a:p>
            <a:r>
              <a:rPr lang="pt-BR" sz="2400" b="1" dirty="0"/>
              <a:t>125-45 = 80</a:t>
            </a:r>
          </a:p>
        </p:txBody>
      </p:sp>
      <p:sp>
        <p:nvSpPr>
          <p:cNvPr id="10" name="CaixaDeTexto 9">
            <a:extLst>
              <a:ext uri="{FF2B5EF4-FFF2-40B4-BE49-F238E27FC236}">
                <a16:creationId xmlns:a16="http://schemas.microsoft.com/office/drawing/2014/main" id="{00028C2C-15C6-A73E-FC9D-87FEB46392F2}"/>
              </a:ext>
            </a:extLst>
          </p:cNvPr>
          <p:cNvSpPr txBox="1"/>
          <p:nvPr/>
        </p:nvSpPr>
        <p:spPr>
          <a:xfrm>
            <a:off x="10254914" y="2206869"/>
            <a:ext cx="1712497" cy="461665"/>
          </a:xfrm>
          <a:prstGeom prst="rect">
            <a:avLst/>
          </a:prstGeom>
          <a:noFill/>
        </p:spPr>
        <p:txBody>
          <a:bodyPr wrap="square" rtlCol="0">
            <a:spAutoFit/>
          </a:bodyPr>
          <a:lstStyle/>
          <a:p>
            <a:r>
              <a:rPr lang="pt-BR" sz="2400" b="1" dirty="0"/>
              <a:t>85-45 = 40</a:t>
            </a:r>
          </a:p>
        </p:txBody>
      </p:sp>
      <p:sp>
        <p:nvSpPr>
          <p:cNvPr id="11" name="CaixaDeTexto 10">
            <a:extLst>
              <a:ext uri="{FF2B5EF4-FFF2-40B4-BE49-F238E27FC236}">
                <a16:creationId xmlns:a16="http://schemas.microsoft.com/office/drawing/2014/main" id="{ACEACEC8-A4AE-9910-5C33-453CEB7A8040}"/>
              </a:ext>
            </a:extLst>
          </p:cNvPr>
          <p:cNvSpPr txBox="1"/>
          <p:nvPr/>
        </p:nvSpPr>
        <p:spPr>
          <a:xfrm>
            <a:off x="7042486" y="3625516"/>
            <a:ext cx="4339748" cy="707886"/>
          </a:xfrm>
          <a:prstGeom prst="rect">
            <a:avLst/>
          </a:prstGeom>
          <a:noFill/>
        </p:spPr>
        <p:txBody>
          <a:bodyPr wrap="square" rtlCol="0">
            <a:spAutoFit/>
          </a:bodyPr>
          <a:lstStyle/>
          <a:p>
            <a:r>
              <a:rPr lang="pt-BR" sz="4000" b="1" dirty="0"/>
              <a:t>45 + 80 + 40 = 165</a:t>
            </a:r>
          </a:p>
        </p:txBody>
      </p:sp>
      <p:sp>
        <p:nvSpPr>
          <p:cNvPr id="12" name="Círculo: Vazio 11">
            <a:extLst>
              <a:ext uri="{FF2B5EF4-FFF2-40B4-BE49-F238E27FC236}">
                <a16:creationId xmlns:a16="http://schemas.microsoft.com/office/drawing/2014/main" id="{A67B71A0-C98D-5FBE-7BF8-F0F7DFA53280}"/>
              </a:ext>
            </a:extLst>
          </p:cNvPr>
          <p:cNvSpPr/>
          <p:nvPr/>
        </p:nvSpPr>
        <p:spPr>
          <a:xfrm>
            <a:off x="-10051" y="4626592"/>
            <a:ext cx="1066932" cy="559557"/>
          </a:xfrm>
          <a:prstGeom prst="donut">
            <a:avLst>
              <a:gd name="adj" fmla="val 1020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325046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 fill="hold"/>
                                        <p:tgtEl>
                                          <p:spTgt spid="4"/>
                                        </p:tgtEl>
                                        <p:attrNameLst>
                                          <p:attrName>ppt_x</p:attrName>
                                        </p:attrNameLst>
                                      </p:cBhvr>
                                      <p:tavLst>
                                        <p:tav tm="0">
                                          <p:val>
                                            <p:strVal val="1+#ppt_w/2"/>
                                          </p:val>
                                        </p:tav>
                                        <p:tav tm="100000">
                                          <p:val>
                                            <p:strVal val="#ppt_x"/>
                                          </p:val>
                                        </p:tav>
                                      </p:tavLst>
                                    </p:anim>
                                    <p:anim calcmode="lin" valueType="num">
                                      <p:cBhvr additive="base">
                                        <p:cTn id="8" dur="2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 fill="hold"/>
                                        <p:tgtEl>
                                          <p:spTgt spid="5"/>
                                        </p:tgtEl>
                                        <p:attrNameLst>
                                          <p:attrName>ppt_x</p:attrName>
                                        </p:attrNameLst>
                                      </p:cBhvr>
                                      <p:tavLst>
                                        <p:tav tm="0">
                                          <p:val>
                                            <p:strVal val="1+#ppt_w/2"/>
                                          </p:val>
                                        </p:tav>
                                        <p:tav tm="100000">
                                          <p:val>
                                            <p:strVal val="#ppt_x"/>
                                          </p:val>
                                        </p:tav>
                                      </p:tavLst>
                                    </p:anim>
                                    <p:anim calcmode="lin" valueType="num">
                                      <p:cBhvr additive="base">
                                        <p:cTn id="12" dur="2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00" fill="hold"/>
                                        <p:tgtEl>
                                          <p:spTgt spid="6"/>
                                        </p:tgtEl>
                                        <p:attrNameLst>
                                          <p:attrName>ppt_x</p:attrName>
                                        </p:attrNameLst>
                                      </p:cBhvr>
                                      <p:tavLst>
                                        <p:tav tm="0">
                                          <p:val>
                                            <p:strVal val="1+#ppt_w/2"/>
                                          </p:val>
                                        </p:tav>
                                        <p:tav tm="100000">
                                          <p:val>
                                            <p:strVal val="#ppt_x"/>
                                          </p:val>
                                        </p:tav>
                                      </p:tavLst>
                                    </p:anim>
                                    <p:anim calcmode="lin" valueType="num">
                                      <p:cBhvr additive="base">
                                        <p:cTn id="18" dur="2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200" fill="hold"/>
                                        <p:tgtEl>
                                          <p:spTgt spid="8"/>
                                        </p:tgtEl>
                                        <p:attrNameLst>
                                          <p:attrName>ppt_x</p:attrName>
                                        </p:attrNameLst>
                                      </p:cBhvr>
                                      <p:tavLst>
                                        <p:tav tm="0">
                                          <p:val>
                                            <p:strVal val="1+#ppt_w/2"/>
                                          </p:val>
                                        </p:tav>
                                        <p:tav tm="100000">
                                          <p:val>
                                            <p:strVal val="#ppt_x"/>
                                          </p:val>
                                        </p:tav>
                                      </p:tavLst>
                                    </p:anim>
                                    <p:anim calcmode="lin" valueType="num">
                                      <p:cBhvr additive="base">
                                        <p:cTn id="24" dur="2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 fill="hold"/>
                                        <p:tgtEl>
                                          <p:spTgt spid="7"/>
                                        </p:tgtEl>
                                        <p:attrNameLst>
                                          <p:attrName>ppt_x</p:attrName>
                                        </p:attrNameLst>
                                      </p:cBhvr>
                                      <p:tavLst>
                                        <p:tav tm="0">
                                          <p:val>
                                            <p:strVal val="1+#ppt_w/2"/>
                                          </p:val>
                                        </p:tav>
                                        <p:tav tm="100000">
                                          <p:val>
                                            <p:strVal val="#ppt_x"/>
                                          </p:val>
                                        </p:tav>
                                      </p:tavLst>
                                    </p:anim>
                                    <p:anim calcmode="lin" valueType="num">
                                      <p:cBhvr additive="base">
                                        <p:cTn id="28" dur="2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00" fill="hold"/>
                                        <p:tgtEl>
                                          <p:spTgt spid="9"/>
                                        </p:tgtEl>
                                        <p:attrNameLst>
                                          <p:attrName>ppt_x</p:attrName>
                                        </p:attrNameLst>
                                      </p:cBhvr>
                                      <p:tavLst>
                                        <p:tav tm="0">
                                          <p:val>
                                            <p:strVal val="0-#ppt_w/2"/>
                                          </p:val>
                                        </p:tav>
                                        <p:tav tm="100000">
                                          <p:val>
                                            <p:strVal val="#ppt_x"/>
                                          </p:val>
                                        </p:tav>
                                      </p:tavLst>
                                    </p:anim>
                                    <p:anim calcmode="lin" valueType="num">
                                      <p:cBhvr additive="base">
                                        <p:cTn id="34" dur="2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200" fill="hold"/>
                                        <p:tgtEl>
                                          <p:spTgt spid="10"/>
                                        </p:tgtEl>
                                        <p:attrNameLst>
                                          <p:attrName>ppt_x</p:attrName>
                                        </p:attrNameLst>
                                      </p:cBhvr>
                                      <p:tavLst>
                                        <p:tav tm="0">
                                          <p:val>
                                            <p:strVal val="1+#ppt_w/2"/>
                                          </p:val>
                                        </p:tav>
                                        <p:tav tm="100000">
                                          <p:val>
                                            <p:strVal val="#ppt_x"/>
                                          </p:val>
                                        </p:tav>
                                      </p:tavLst>
                                    </p:anim>
                                    <p:anim calcmode="lin" valueType="num">
                                      <p:cBhvr additive="base">
                                        <p:cTn id="40" dur="2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200" fill="hold"/>
                                        <p:tgtEl>
                                          <p:spTgt spid="11"/>
                                        </p:tgtEl>
                                        <p:attrNameLst>
                                          <p:attrName>ppt_x</p:attrName>
                                        </p:attrNameLst>
                                      </p:cBhvr>
                                      <p:tavLst>
                                        <p:tav tm="0">
                                          <p:val>
                                            <p:strVal val="1+#ppt_w/2"/>
                                          </p:val>
                                        </p:tav>
                                        <p:tav tm="100000">
                                          <p:val>
                                            <p:strVal val="#ppt_x"/>
                                          </p:val>
                                        </p:tav>
                                      </p:tavLst>
                                    </p:anim>
                                    <p:anim calcmode="lin" valueType="num">
                                      <p:cBhvr additive="base">
                                        <p:cTn id="46" dur="2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200" fill="hold"/>
                                        <p:tgtEl>
                                          <p:spTgt spid="12"/>
                                        </p:tgtEl>
                                        <p:attrNameLst>
                                          <p:attrName>ppt_x</p:attrName>
                                        </p:attrNameLst>
                                      </p:cBhvr>
                                      <p:tavLst>
                                        <p:tav tm="0">
                                          <p:val>
                                            <p:strVal val="0-#ppt_w/2"/>
                                          </p:val>
                                        </p:tav>
                                        <p:tav tm="100000">
                                          <p:val>
                                            <p:strVal val="#ppt_x"/>
                                          </p:val>
                                        </p:tav>
                                      </p:tavLst>
                                    </p:anim>
                                    <p:anim calcmode="lin" valueType="num">
                                      <p:cBhvr additive="base">
                                        <p:cTn id="52" dur="2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3779F6B6-3925-24F7-AD43-766979882EB7}"/>
              </a:ext>
            </a:extLst>
          </p:cNvPr>
          <p:cNvSpPr txBox="1"/>
          <p:nvPr/>
        </p:nvSpPr>
        <p:spPr>
          <a:xfrm>
            <a:off x="5075582" y="3927349"/>
            <a:ext cx="2570922" cy="584775"/>
          </a:xfrm>
          <a:prstGeom prst="rect">
            <a:avLst/>
          </a:prstGeom>
          <a:noFill/>
        </p:spPr>
        <p:txBody>
          <a:bodyPr wrap="square" rtlCol="0">
            <a:spAutoFit/>
          </a:bodyPr>
          <a:lstStyle/>
          <a:p>
            <a:r>
              <a:rPr lang="pt-BR" sz="3200" b="1" dirty="0">
                <a:solidFill>
                  <a:srgbClr val="002060"/>
                </a:solidFill>
              </a:rPr>
              <a:t>Obrigado!</a:t>
            </a:r>
          </a:p>
        </p:txBody>
      </p:sp>
      <p:sp>
        <p:nvSpPr>
          <p:cNvPr id="9" name="CaixaDeTexto 8">
            <a:extLst>
              <a:ext uri="{FF2B5EF4-FFF2-40B4-BE49-F238E27FC236}">
                <a16:creationId xmlns:a16="http://schemas.microsoft.com/office/drawing/2014/main" id="{5ADDC9A7-4FD6-E8A8-B47F-08D1FC2D3351}"/>
              </a:ext>
            </a:extLst>
          </p:cNvPr>
          <p:cNvSpPr txBox="1"/>
          <p:nvPr/>
        </p:nvSpPr>
        <p:spPr>
          <a:xfrm>
            <a:off x="3955773" y="4512124"/>
            <a:ext cx="4558748" cy="892552"/>
          </a:xfrm>
          <a:prstGeom prst="rect">
            <a:avLst/>
          </a:prstGeom>
          <a:noFill/>
        </p:spPr>
        <p:txBody>
          <a:bodyPr wrap="square" rtlCol="0">
            <a:spAutoFit/>
          </a:bodyPr>
          <a:lstStyle/>
          <a:p>
            <a:pPr algn="ctr"/>
            <a:r>
              <a:rPr lang="pt-BR" sz="2800" dirty="0">
                <a:solidFill>
                  <a:srgbClr val="002060"/>
                </a:solidFill>
              </a:rPr>
              <a:t>Professor Deivid Castro</a:t>
            </a:r>
          </a:p>
          <a:p>
            <a:pPr algn="ctr"/>
            <a:r>
              <a:rPr lang="pt-BR" sz="2400" dirty="0">
                <a:solidFill>
                  <a:srgbClr val="002060"/>
                </a:solidFill>
              </a:rPr>
              <a:t>prof@abcdoinvestidor.net</a:t>
            </a:r>
          </a:p>
        </p:txBody>
      </p:sp>
      <p:sp>
        <p:nvSpPr>
          <p:cNvPr id="10" name="CaixaDeTexto 9">
            <a:extLst>
              <a:ext uri="{FF2B5EF4-FFF2-40B4-BE49-F238E27FC236}">
                <a16:creationId xmlns:a16="http://schemas.microsoft.com/office/drawing/2014/main" id="{E3E215E6-A7FB-7FB3-117A-C121BA2ECEC5}"/>
              </a:ext>
            </a:extLst>
          </p:cNvPr>
          <p:cNvSpPr txBox="1"/>
          <p:nvPr/>
        </p:nvSpPr>
        <p:spPr>
          <a:xfrm>
            <a:off x="3405809" y="5804452"/>
            <a:ext cx="6082748" cy="369332"/>
          </a:xfrm>
          <a:prstGeom prst="rect">
            <a:avLst/>
          </a:prstGeom>
          <a:noFill/>
        </p:spPr>
        <p:txBody>
          <a:bodyPr wrap="square" rtlCol="0">
            <a:spAutoFit/>
          </a:bodyPr>
          <a:lstStyle/>
          <a:p>
            <a:r>
              <a:rPr lang="pt-BR" b="1" dirty="0">
                <a:solidFill>
                  <a:srgbClr val="002060"/>
                </a:solidFill>
              </a:rPr>
              <a:t>www.abcdoinvestidor.net      (91) </a:t>
            </a:r>
            <a:r>
              <a:rPr lang="pt-BR" b="1" dirty="0" err="1">
                <a:solidFill>
                  <a:srgbClr val="002060"/>
                </a:solidFill>
              </a:rPr>
              <a:t>xxxxxxxxx</a:t>
            </a:r>
            <a:r>
              <a:rPr lang="pt-BR" b="1" dirty="0">
                <a:solidFill>
                  <a:srgbClr val="002060"/>
                </a:solidFill>
              </a:rPr>
              <a:t> </a:t>
            </a:r>
          </a:p>
        </p:txBody>
      </p:sp>
      <p:cxnSp>
        <p:nvCxnSpPr>
          <p:cNvPr id="12" name="Conector reto 11">
            <a:extLst>
              <a:ext uri="{FF2B5EF4-FFF2-40B4-BE49-F238E27FC236}">
                <a16:creationId xmlns:a16="http://schemas.microsoft.com/office/drawing/2014/main" id="{CBE58662-69ED-FCEA-37AE-1CB0D321E865}"/>
              </a:ext>
            </a:extLst>
          </p:cNvPr>
          <p:cNvCxnSpPr>
            <a:cxnSpLocks/>
          </p:cNvCxnSpPr>
          <p:nvPr/>
        </p:nvCxnSpPr>
        <p:spPr>
          <a:xfrm>
            <a:off x="6195391" y="5804452"/>
            <a:ext cx="0" cy="344556"/>
          </a:xfrm>
          <a:prstGeom prst="line">
            <a:avLst/>
          </a:prstGeom>
          <a:ln w="28575">
            <a:solidFill>
              <a:srgbClr val="002060"/>
            </a:solidFill>
          </a:ln>
        </p:spPr>
        <p:style>
          <a:lnRef idx="3">
            <a:schemeClr val="accent2"/>
          </a:lnRef>
          <a:fillRef idx="0">
            <a:schemeClr val="accent2"/>
          </a:fillRef>
          <a:effectRef idx="2">
            <a:schemeClr val="accent2"/>
          </a:effectRef>
          <a:fontRef idx="minor">
            <a:schemeClr val="tx1"/>
          </a:fontRef>
        </p:style>
      </p:cxnSp>
      <p:pic>
        <p:nvPicPr>
          <p:cNvPr id="18" name="Imagem 17">
            <a:extLst>
              <a:ext uri="{FF2B5EF4-FFF2-40B4-BE49-F238E27FC236}">
                <a16:creationId xmlns:a16="http://schemas.microsoft.com/office/drawing/2014/main" id="{DFF76F0E-4151-754E-94A4-99953B9C2BE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167" b="90000" l="9883" r="89987">
                        <a14:foregroundMark x1="49805" y1="10000" x2="57607" y2="8667"/>
                        <a14:foregroundMark x1="57607" y1="8667" x2="48505" y2="7167"/>
                        <a14:backgroundMark x1="13134" y1="20000" x2="15735" y2="48500"/>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46504" y="5624443"/>
            <a:ext cx="1011927" cy="923719"/>
          </a:xfrm>
          <a:prstGeom prst="rect">
            <a:avLst/>
          </a:prstGeom>
        </p:spPr>
      </p:pic>
      <p:pic>
        <p:nvPicPr>
          <p:cNvPr id="2" name="Imagem 1">
            <a:extLst>
              <a:ext uri="{FF2B5EF4-FFF2-40B4-BE49-F238E27FC236}">
                <a16:creationId xmlns:a16="http://schemas.microsoft.com/office/drawing/2014/main" id="{FA844AAE-0B3B-E932-67FD-E76FD4B3EDDF}"/>
              </a:ext>
            </a:extLst>
          </p:cNvPr>
          <p:cNvPicPr>
            <a:picLocks noChangeAspect="1"/>
          </p:cNvPicPr>
          <p:nvPr/>
        </p:nvPicPr>
        <p:blipFill rotWithShape="1">
          <a:blip r:embed="rId5">
            <a:extLst>
              <a:ext uri="{28A0092B-C50C-407E-A947-70E740481C1C}">
                <a14:useLocalDpi xmlns:a14="http://schemas.microsoft.com/office/drawing/2010/main" val="0"/>
              </a:ext>
            </a:extLst>
          </a:blip>
          <a:srcRect b="34211"/>
          <a:stretch/>
        </p:blipFill>
        <p:spPr>
          <a:xfrm>
            <a:off x="3223260" y="309838"/>
            <a:ext cx="5745480" cy="2520576"/>
          </a:xfrm>
          <a:prstGeom prst="rect">
            <a:avLst/>
          </a:prstGeom>
        </p:spPr>
      </p:pic>
      <p:pic>
        <p:nvPicPr>
          <p:cNvPr id="3" name="Imagem 2">
            <a:extLst>
              <a:ext uri="{FF2B5EF4-FFF2-40B4-BE49-F238E27FC236}">
                <a16:creationId xmlns:a16="http://schemas.microsoft.com/office/drawing/2014/main" id="{41AE891B-403C-3CA9-E4CD-D0D8EA6CA4B8}"/>
              </a:ext>
            </a:extLst>
          </p:cNvPr>
          <p:cNvPicPr>
            <a:picLocks noChangeAspect="1"/>
          </p:cNvPicPr>
          <p:nvPr/>
        </p:nvPicPr>
        <p:blipFill rotWithShape="1">
          <a:blip r:embed="rId5">
            <a:extLst>
              <a:ext uri="{28A0092B-C50C-407E-A947-70E740481C1C}">
                <a14:useLocalDpi xmlns:a14="http://schemas.microsoft.com/office/drawing/2010/main" val="0"/>
              </a:ext>
            </a:extLst>
          </a:blip>
          <a:srcRect l="71861" t="7166" r="14121" b="79344"/>
          <a:stretch/>
        </p:blipFill>
        <p:spPr>
          <a:xfrm>
            <a:off x="8152467" y="309838"/>
            <a:ext cx="805402" cy="516835"/>
          </a:xfrm>
          <a:prstGeom prst="rect">
            <a:avLst/>
          </a:prstGeom>
        </p:spPr>
      </p:pic>
    </p:spTree>
    <p:extLst>
      <p:ext uri="{BB962C8B-B14F-4D97-AF65-F5344CB8AC3E}">
        <p14:creationId xmlns:p14="http://schemas.microsoft.com/office/powerpoint/2010/main" val="1654704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theme/theme1.xml><?xml version="1.0" encoding="utf-8"?>
<a:theme xmlns:a="http://schemas.openxmlformats.org/drawingml/2006/main" name="Tema do Office">
  <a:themeElements>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8143</TotalTime>
  <Words>590</Words>
  <Application>Microsoft Office PowerPoint</Application>
  <PresentationFormat>Widescreen</PresentationFormat>
  <Paragraphs>119</Paragraphs>
  <Slides>9</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9</vt:i4>
      </vt:variant>
    </vt:vector>
  </HeadingPairs>
  <TitlesOfParts>
    <vt:vector size="16" baseType="lpstr">
      <vt:lpstr>Arial</vt:lpstr>
      <vt:lpstr>Bahnschrift Condensed</vt:lpstr>
      <vt:lpstr>Calibri</vt:lpstr>
      <vt:lpstr>Calibri Light</vt:lpstr>
      <vt:lpstr>Times New Roman</vt:lpstr>
      <vt:lpstr>Wingdings</vt:lpstr>
      <vt:lpstr>Tema do Office</vt:lpstr>
      <vt:lpstr>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MATEMÁTICA UNIDADE 2 PÁGINA 105 DATA: 27/04/22</dc:title>
  <dc:creator>Deivid Castro</dc:creator>
  <cp:lastModifiedBy>Deivid Castro</cp:lastModifiedBy>
  <cp:revision>157</cp:revision>
  <cp:lastPrinted>2023-01-27T15:06:11Z</cp:lastPrinted>
  <dcterms:created xsi:type="dcterms:W3CDTF">2022-04-26T21:13:42Z</dcterms:created>
  <dcterms:modified xsi:type="dcterms:W3CDTF">2023-06-28T13:52:16Z</dcterms:modified>
</cp:coreProperties>
</file>